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35"/>
  </p:notesMasterIdLst>
  <p:handoutMasterIdLst>
    <p:handoutMasterId r:id="rId36"/>
  </p:handoutMasterIdLst>
  <p:sldIdLst>
    <p:sldId id="299" r:id="rId5"/>
    <p:sldId id="263" r:id="rId6"/>
    <p:sldId id="294" r:id="rId7"/>
    <p:sldId id="381" r:id="rId8"/>
    <p:sldId id="278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6" r:id="rId18"/>
    <p:sldId id="274" r:id="rId19"/>
    <p:sldId id="297" r:id="rId20"/>
    <p:sldId id="382" r:id="rId21"/>
    <p:sldId id="298" r:id="rId22"/>
    <p:sldId id="279" r:id="rId23"/>
    <p:sldId id="280" r:id="rId24"/>
    <p:sldId id="281" r:id="rId25"/>
    <p:sldId id="282" r:id="rId26"/>
    <p:sldId id="283" r:id="rId27"/>
    <p:sldId id="286" r:id="rId28"/>
    <p:sldId id="287" r:id="rId29"/>
    <p:sldId id="288" r:id="rId30"/>
    <p:sldId id="290" r:id="rId31"/>
    <p:sldId id="289" r:id="rId32"/>
    <p:sldId id="284" r:id="rId33"/>
    <p:sldId id="292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5A571E-215F-B39B-C6E5-738881FD8925}" name="Patricia Keays" initials="PK" userId="S::patricia.keays@un.org::c6196559-bdbb-4a86-a5b7-05eec1c8f113" providerId="AD"/>
  <p188:author id="{BB9269A0-4C78-3728-56BB-2F6D64562D7B}" name="Patricia Keays" initials="PK" userId="af1ba9049954c777" providerId="Windows Live"/>
  <p188:author id="{47A807C1-D396-40A4-7499-EFFAAF56E34D}" name="Brian Connolly" initials="BC" userId="Brian Connolly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rian Connolly" initials="BC" lastIdx="1" clrIdx="0">
    <p:extLst>
      <p:ext uri="{19B8F6BF-5375-455C-9EA6-DF929625EA0E}">
        <p15:presenceInfo xmlns:p15="http://schemas.microsoft.com/office/powerpoint/2012/main" userId="Brian Connolly" providerId="None"/>
      </p:ext>
    </p:extLst>
  </p:cmAuthor>
  <p:cmAuthor id="2" name="Terbish Tsendsuren" initials="TT" lastIdx="6" clrIdx="1">
    <p:extLst>
      <p:ext uri="{19B8F6BF-5375-455C-9EA6-DF929625EA0E}">
        <p15:presenceInfo xmlns:p15="http://schemas.microsoft.com/office/powerpoint/2012/main" userId="S::tsendsuren@un.org::01ac52e2-acaa-4e6f-bbf6-c264e303a0e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56A6"/>
    <a:srgbClr val="6F6E72"/>
    <a:srgbClr val="0077C0"/>
    <a:srgbClr val="5381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283" autoAdjust="0"/>
  </p:normalViewPr>
  <p:slideViewPr>
    <p:cSldViewPr snapToGrid="0">
      <p:cViewPr varScale="1">
        <p:scale>
          <a:sx n="111" d="100"/>
          <a:sy n="111" d="100"/>
        </p:scale>
        <p:origin x="510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43" Type="http://schemas.microsoft.com/office/2018/10/relationships/authors" Target="author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an Connolly" userId="3cc0afaf-3fd4-49d4-98eb-f7451fca2ae1" providerId="ADAL" clId="{2836A747-FE3D-46D9-8870-FF1741B8222A}"/>
    <pc:docChg chg="modSld">
      <pc:chgData name="Brian Connolly" userId="3cc0afaf-3fd4-49d4-98eb-f7451fca2ae1" providerId="ADAL" clId="{2836A747-FE3D-46D9-8870-FF1741B8222A}" dt="2024-12-10T21:27:59.562" v="2" actId="1076"/>
      <pc:docMkLst>
        <pc:docMk/>
      </pc:docMkLst>
      <pc:sldChg chg="modSp mod">
        <pc:chgData name="Brian Connolly" userId="3cc0afaf-3fd4-49d4-98eb-f7451fca2ae1" providerId="ADAL" clId="{2836A747-FE3D-46D9-8870-FF1741B8222A}" dt="2024-12-10T21:27:59.562" v="2" actId="1076"/>
        <pc:sldMkLst>
          <pc:docMk/>
          <pc:sldMk cId="2307221847" sldId="272"/>
        </pc:sldMkLst>
      </pc:sldChg>
    </pc:docChg>
  </pc:docChgLst>
  <pc:docChgLst>
    <pc:chgData name="Brian Connolly" userId="3cc0afaf-3fd4-49d4-98eb-f7451fca2ae1" providerId="ADAL" clId="{4602909F-2A9B-43DD-9E0D-BD03015D91A2}"/>
    <pc:docChg chg="modSld">
      <pc:chgData name="Brian Connolly" userId="3cc0afaf-3fd4-49d4-98eb-f7451fca2ae1" providerId="ADAL" clId="{4602909F-2A9B-43DD-9E0D-BD03015D91A2}" dt="2024-12-19T19:49:00.852" v="37" actId="1076"/>
      <pc:docMkLst>
        <pc:docMk/>
      </pc:docMkLst>
      <pc:sldChg chg="modSp mod">
        <pc:chgData name="Brian Connolly" userId="3cc0afaf-3fd4-49d4-98eb-f7451fca2ae1" providerId="ADAL" clId="{4602909F-2A9B-43DD-9E0D-BD03015D91A2}" dt="2024-12-12T00:38:37.775" v="2" actId="1076"/>
        <pc:sldMkLst>
          <pc:docMk/>
          <pc:sldMk cId="3900127704" sldId="263"/>
        </pc:sldMkLst>
      </pc:sldChg>
      <pc:sldChg chg="modSp">
        <pc:chgData name="Brian Connolly" userId="3cc0afaf-3fd4-49d4-98eb-f7451fca2ae1" providerId="ADAL" clId="{4602909F-2A9B-43DD-9E0D-BD03015D91A2}" dt="2024-12-12T01:01:16.115" v="15" actId="1076"/>
        <pc:sldMkLst>
          <pc:docMk/>
          <pc:sldMk cId="2094412003" sldId="265"/>
        </pc:sldMkLst>
      </pc:sldChg>
      <pc:sldChg chg="modSp mod">
        <pc:chgData name="Brian Connolly" userId="3cc0afaf-3fd4-49d4-98eb-f7451fca2ae1" providerId="ADAL" clId="{4602909F-2A9B-43DD-9E0D-BD03015D91A2}" dt="2024-12-12T01:04:00.582" v="19" actId="1582"/>
        <pc:sldMkLst>
          <pc:docMk/>
          <pc:sldMk cId="1238605624" sldId="268"/>
        </pc:sldMkLst>
      </pc:sldChg>
      <pc:sldChg chg="modSp mod">
        <pc:chgData name="Brian Connolly" userId="3cc0afaf-3fd4-49d4-98eb-f7451fca2ae1" providerId="ADAL" clId="{4602909F-2A9B-43DD-9E0D-BD03015D91A2}" dt="2024-12-12T01:05:02.308" v="27" actId="1076"/>
        <pc:sldMkLst>
          <pc:docMk/>
          <pc:sldMk cId="2663479796" sldId="269"/>
        </pc:sldMkLst>
      </pc:sldChg>
      <pc:sldChg chg="modSp mod">
        <pc:chgData name="Brian Connolly" userId="3cc0afaf-3fd4-49d4-98eb-f7451fca2ae1" providerId="ADAL" clId="{4602909F-2A9B-43DD-9E0D-BD03015D91A2}" dt="2024-12-19T19:48:36.485" v="29" actId="1076"/>
        <pc:sldMkLst>
          <pc:docMk/>
          <pc:sldMk cId="1358665187" sldId="281"/>
        </pc:sldMkLst>
      </pc:sldChg>
      <pc:sldChg chg="modSp mod">
        <pc:chgData name="Brian Connolly" userId="3cc0afaf-3fd4-49d4-98eb-f7451fca2ae1" providerId="ADAL" clId="{4602909F-2A9B-43DD-9E0D-BD03015D91A2}" dt="2024-12-19T19:48:39.613" v="30" actId="1076"/>
        <pc:sldMkLst>
          <pc:docMk/>
          <pc:sldMk cId="3880164465" sldId="282"/>
        </pc:sldMkLst>
      </pc:sldChg>
      <pc:sldChg chg="modSp mod">
        <pc:chgData name="Brian Connolly" userId="3cc0afaf-3fd4-49d4-98eb-f7451fca2ae1" providerId="ADAL" clId="{4602909F-2A9B-43DD-9E0D-BD03015D91A2}" dt="2024-12-19T19:48:42.510" v="31" actId="1076"/>
        <pc:sldMkLst>
          <pc:docMk/>
          <pc:sldMk cId="4148325657" sldId="283"/>
        </pc:sldMkLst>
      </pc:sldChg>
      <pc:sldChg chg="modSp mod">
        <pc:chgData name="Brian Connolly" userId="3cc0afaf-3fd4-49d4-98eb-f7451fca2ae1" providerId="ADAL" clId="{4602909F-2A9B-43DD-9E0D-BD03015D91A2}" dt="2024-12-19T19:48:58.628" v="36" actId="1076"/>
        <pc:sldMkLst>
          <pc:docMk/>
          <pc:sldMk cId="1821838956" sldId="284"/>
        </pc:sldMkLst>
      </pc:sldChg>
      <pc:sldChg chg="modSp mod">
        <pc:chgData name="Brian Connolly" userId="3cc0afaf-3fd4-49d4-98eb-f7451fca2ae1" providerId="ADAL" clId="{4602909F-2A9B-43DD-9E0D-BD03015D91A2}" dt="2024-12-19T19:48:45.867" v="32" actId="1076"/>
        <pc:sldMkLst>
          <pc:docMk/>
          <pc:sldMk cId="70634048" sldId="286"/>
        </pc:sldMkLst>
      </pc:sldChg>
      <pc:sldChg chg="modSp mod">
        <pc:chgData name="Brian Connolly" userId="3cc0afaf-3fd4-49d4-98eb-f7451fca2ae1" providerId="ADAL" clId="{4602909F-2A9B-43DD-9E0D-BD03015D91A2}" dt="2024-12-19T19:48:49.462" v="33" actId="1076"/>
        <pc:sldMkLst>
          <pc:docMk/>
          <pc:sldMk cId="661177550" sldId="288"/>
        </pc:sldMkLst>
      </pc:sldChg>
      <pc:sldChg chg="modSp mod">
        <pc:chgData name="Brian Connolly" userId="3cc0afaf-3fd4-49d4-98eb-f7451fca2ae1" providerId="ADAL" clId="{4602909F-2A9B-43DD-9E0D-BD03015D91A2}" dt="2024-12-19T19:48:56.455" v="35" actId="1076"/>
        <pc:sldMkLst>
          <pc:docMk/>
          <pc:sldMk cId="1881772925" sldId="289"/>
        </pc:sldMkLst>
      </pc:sldChg>
      <pc:sldChg chg="modSp mod">
        <pc:chgData name="Brian Connolly" userId="3cc0afaf-3fd4-49d4-98eb-f7451fca2ae1" providerId="ADAL" clId="{4602909F-2A9B-43DD-9E0D-BD03015D91A2}" dt="2024-12-19T19:48:53.100" v="34" actId="1076"/>
        <pc:sldMkLst>
          <pc:docMk/>
          <pc:sldMk cId="2287136841" sldId="290"/>
        </pc:sldMkLst>
      </pc:sldChg>
      <pc:sldChg chg="modSp mod">
        <pc:chgData name="Brian Connolly" userId="3cc0afaf-3fd4-49d4-98eb-f7451fca2ae1" providerId="ADAL" clId="{4602909F-2A9B-43DD-9E0D-BD03015D91A2}" dt="2024-12-19T19:49:00.852" v="37" actId="1076"/>
        <pc:sldMkLst>
          <pc:docMk/>
          <pc:sldMk cId="1872252916" sldId="292"/>
        </pc:sldMkLst>
      </pc:sldChg>
      <pc:sldChg chg="modSp mod">
        <pc:chgData name="Brian Connolly" userId="3cc0afaf-3fd4-49d4-98eb-f7451fca2ae1" providerId="ADAL" clId="{4602909F-2A9B-43DD-9E0D-BD03015D91A2}" dt="2024-12-12T00:38:57.100" v="7" actId="1076"/>
        <pc:sldMkLst>
          <pc:docMk/>
          <pc:sldMk cId="1121642397" sldId="294"/>
        </pc:sldMkLst>
      </pc:sldChg>
      <pc:sldChg chg="modSp mod">
        <pc:chgData name="Brian Connolly" userId="3cc0afaf-3fd4-49d4-98eb-f7451fca2ae1" providerId="ADAL" clId="{4602909F-2A9B-43DD-9E0D-BD03015D91A2}" dt="2024-12-19T19:48:30.568" v="28" actId="1076"/>
        <pc:sldMkLst>
          <pc:docMk/>
          <pc:sldMk cId="1519761200" sldId="298"/>
        </pc:sldMkLst>
      </pc:sldChg>
    </pc:docChg>
  </pc:docChgLst>
  <pc:docChgLst>
    <pc:chgData name="Brian Connolly" userId="3cc0afaf-3fd4-49d4-98eb-f7451fca2ae1" providerId="ADAL" clId="{3D36D8FE-F066-4E29-AC97-B83EC2E2263C}"/>
    <pc:docChg chg="undo custSel addSld delSld modSld sldOrd">
      <pc:chgData name="Brian Connolly" userId="3cc0afaf-3fd4-49d4-98eb-f7451fca2ae1" providerId="ADAL" clId="{3D36D8FE-F066-4E29-AC97-B83EC2E2263C}" dt="2024-09-05T21:29:56.215" v="209" actId="6549"/>
      <pc:docMkLst>
        <pc:docMk/>
      </pc:docMkLst>
      <pc:sldChg chg="addSp delSp modSp mod">
        <pc:chgData name="Brian Connolly" userId="3cc0afaf-3fd4-49d4-98eb-f7451fca2ae1" providerId="ADAL" clId="{3D36D8FE-F066-4E29-AC97-B83EC2E2263C}" dt="2024-09-05T21:28:51.118" v="169" actId="1076"/>
        <pc:sldMkLst>
          <pc:docMk/>
          <pc:sldMk cId="1238605624" sldId="268"/>
        </pc:sldMkLst>
      </pc:sldChg>
      <pc:sldChg chg="modSp mod">
        <pc:chgData name="Brian Connolly" userId="3cc0afaf-3fd4-49d4-98eb-f7451fca2ae1" providerId="ADAL" clId="{3D36D8FE-F066-4E29-AC97-B83EC2E2263C}" dt="2024-09-05T21:29:56.215" v="209" actId="6549"/>
        <pc:sldMkLst>
          <pc:docMk/>
          <pc:sldMk cId="2663479796" sldId="269"/>
        </pc:sldMkLst>
      </pc:sldChg>
      <pc:sldChg chg="addSp delSp modSp mod ord modAnim">
        <pc:chgData name="Brian Connolly" userId="3cc0afaf-3fd4-49d4-98eb-f7451fca2ae1" providerId="ADAL" clId="{3D36D8FE-F066-4E29-AC97-B83EC2E2263C}" dt="2024-08-27T14:27:14.313" v="81" actId="1076"/>
        <pc:sldMkLst>
          <pc:docMk/>
          <pc:sldMk cId="285582363" sldId="278"/>
        </pc:sldMkLst>
      </pc:sldChg>
      <pc:sldChg chg="modSp mod">
        <pc:chgData name="Brian Connolly" userId="3cc0afaf-3fd4-49d4-98eb-f7451fca2ae1" providerId="ADAL" clId="{3D36D8FE-F066-4E29-AC97-B83EC2E2263C}" dt="2024-08-27T14:33:03.302" v="92" actId="6549"/>
        <pc:sldMkLst>
          <pc:docMk/>
          <pc:sldMk cId="3088362008" sldId="279"/>
        </pc:sldMkLst>
      </pc:sldChg>
      <pc:sldChg chg="delSp mod">
        <pc:chgData name="Brian Connolly" userId="3cc0afaf-3fd4-49d4-98eb-f7451fca2ae1" providerId="ADAL" clId="{3D36D8FE-F066-4E29-AC97-B83EC2E2263C}" dt="2024-08-27T14:33:05.629" v="93" actId="478"/>
        <pc:sldMkLst>
          <pc:docMk/>
          <pc:sldMk cId="1910349430" sldId="280"/>
        </pc:sldMkLst>
      </pc:sldChg>
      <pc:sldChg chg="delSp mod">
        <pc:chgData name="Brian Connolly" userId="3cc0afaf-3fd4-49d4-98eb-f7451fca2ae1" providerId="ADAL" clId="{3D36D8FE-F066-4E29-AC97-B83EC2E2263C}" dt="2024-08-27T14:33:08.076" v="94" actId="478"/>
        <pc:sldMkLst>
          <pc:docMk/>
          <pc:sldMk cId="1358665187" sldId="281"/>
        </pc:sldMkLst>
      </pc:sldChg>
      <pc:sldChg chg="modSp mod">
        <pc:chgData name="Brian Connolly" userId="3cc0afaf-3fd4-49d4-98eb-f7451fca2ae1" providerId="ADAL" clId="{3D36D8FE-F066-4E29-AC97-B83EC2E2263C}" dt="2024-08-27T14:37:16.645" v="118" actId="404"/>
        <pc:sldMkLst>
          <pc:docMk/>
          <pc:sldMk cId="3880164465" sldId="282"/>
        </pc:sldMkLst>
      </pc:sldChg>
      <pc:sldChg chg="delSp mod">
        <pc:chgData name="Brian Connolly" userId="3cc0afaf-3fd4-49d4-98eb-f7451fca2ae1" providerId="ADAL" clId="{3D36D8FE-F066-4E29-AC97-B83EC2E2263C}" dt="2024-08-27T14:33:16.880" v="103" actId="478"/>
        <pc:sldMkLst>
          <pc:docMk/>
          <pc:sldMk cId="4148325657" sldId="283"/>
        </pc:sldMkLst>
      </pc:sldChg>
      <pc:sldChg chg="delSp mod">
        <pc:chgData name="Brian Connolly" userId="3cc0afaf-3fd4-49d4-98eb-f7451fca2ae1" providerId="ADAL" clId="{3D36D8FE-F066-4E29-AC97-B83EC2E2263C}" dt="2024-08-27T14:33:19.723" v="104" actId="478"/>
        <pc:sldMkLst>
          <pc:docMk/>
          <pc:sldMk cId="1821838956" sldId="284"/>
        </pc:sldMkLst>
      </pc:sldChg>
      <pc:sldChg chg="del">
        <pc:chgData name="Brian Connolly" userId="3cc0afaf-3fd4-49d4-98eb-f7451fca2ae1" providerId="ADAL" clId="{3D36D8FE-F066-4E29-AC97-B83EC2E2263C}" dt="2024-08-27T14:42:09.583" v="138" actId="47"/>
        <pc:sldMkLst>
          <pc:docMk/>
          <pc:sldMk cId="758212507" sldId="285"/>
        </pc:sldMkLst>
      </pc:sldChg>
      <pc:sldChg chg="delSp mod ord">
        <pc:chgData name="Brian Connolly" userId="3cc0afaf-3fd4-49d4-98eb-f7451fca2ae1" providerId="ADAL" clId="{3D36D8FE-F066-4E29-AC97-B83EC2E2263C}" dt="2024-08-27T14:37:12.864" v="117" actId="478"/>
        <pc:sldMkLst>
          <pc:docMk/>
          <pc:sldMk cId="70634048" sldId="286"/>
        </pc:sldMkLst>
      </pc:sldChg>
      <pc:sldChg chg="delSp mod ord">
        <pc:chgData name="Brian Connolly" userId="3cc0afaf-3fd4-49d4-98eb-f7451fca2ae1" providerId="ADAL" clId="{3D36D8FE-F066-4E29-AC97-B83EC2E2263C}" dt="2024-08-27T14:37:09.117" v="116" actId="478"/>
        <pc:sldMkLst>
          <pc:docMk/>
          <pc:sldMk cId="3724271991" sldId="287"/>
        </pc:sldMkLst>
      </pc:sldChg>
      <pc:sldChg chg="delSp modSp mod ord">
        <pc:chgData name="Brian Connolly" userId="3cc0afaf-3fd4-49d4-98eb-f7451fca2ae1" providerId="ADAL" clId="{3D36D8FE-F066-4E29-AC97-B83EC2E2263C}" dt="2024-08-27T14:37:06.118" v="115" actId="478"/>
        <pc:sldMkLst>
          <pc:docMk/>
          <pc:sldMk cId="661177550" sldId="288"/>
        </pc:sldMkLst>
      </pc:sldChg>
      <pc:sldChg chg="delSp modSp mod ord">
        <pc:chgData name="Brian Connolly" userId="3cc0afaf-3fd4-49d4-98eb-f7451fca2ae1" providerId="ADAL" clId="{3D36D8FE-F066-4E29-AC97-B83EC2E2263C}" dt="2024-08-27T14:42:04.112" v="137" actId="478"/>
        <pc:sldMkLst>
          <pc:docMk/>
          <pc:sldMk cId="1881772925" sldId="289"/>
        </pc:sldMkLst>
      </pc:sldChg>
      <pc:sldChg chg="modSp mod ord">
        <pc:chgData name="Brian Connolly" userId="3cc0afaf-3fd4-49d4-98eb-f7451fca2ae1" providerId="ADAL" clId="{3D36D8FE-F066-4E29-AC97-B83EC2E2263C}" dt="2024-08-27T14:41:09.778" v="120"/>
        <pc:sldMkLst>
          <pc:docMk/>
          <pc:sldMk cId="2287136841" sldId="290"/>
        </pc:sldMkLst>
      </pc:sldChg>
      <pc:sldChg chg="del">
        <pc:chgData name="Brian Connolly" userId="3cc0afaf-3fd4-49d4-98eb-f7451fca2ae1" providerId="ADAL" clId="{3D36D8FE-F066-4E29-AC97-B83EC2E2263C}" dt="2024-08-27T14:42:10.551" v="139" actId="47"/>
        <pc:sldMkLst>
          <pc:docMk/>
          <pc:sldMk cId="532784001" sldId="291"/>
        </pc:sldMkLst>
      </pc:sldChg>
      <pc:sldChg chg="modSp mod ord">
        <pc:chgData name="Brian Connolly" userId="3cc0afaf-3fd4-49d4-98eb-f7451fca2ae1" providerId="ADAL" clId="{3D36D8FE-F066-4E29-AC97-B83EC2E2263C}" dt="2024-08-27T14:41:58.044" v="135" actId="6549"/>
        <pc:sldMkLst>
          <pc:docMk/>
          <pc:sldMk cId="1872252916" sldId="292"/>
        </pc:sldMkLst>
      </pc:sldChg>
      <pc:sldChg chg="delSp add mod">
        <pc:chgData name="Brian Connolly" userId="3cc0afaf-3fd4-49d4-98eb-f7451fca2ae1" providerId="ADAL" clId="{3D36D8FE-F066-4E29-AC97-B83EC2E2263C}" dt="2024-08-27T14:32:59.561" v="84" actId="478"/>
        <pc:sldMkLst>
          <pc:docMk/>
          <pc:sldMk cId="1519761200" sldId="298"/>
        </pc:sldMkLst>
      </pc:sldChg>
    </pc:docChg>
  </pc:docChgLst>
  <pc:docChgLst>
    <pc:chgData name="Brian Connolly" userId="3cc0afaf-3fd4-49d4-98eb-f7451fca2ae1" providerId="ADAL" clId="{14A635E1-7EF8-41DE-B66B-FEDC16695BD6}"/>
    <pc:docChg chg="undo custSel modSld">
      <pc:chgData name="Brian Connolly" userId="3cc0afaf-3fd4-49d4-98eb-f7451fca2ae1" providerId="ADAL" clId="{14A635E1-7EF8-41DE-B66B-FEDC16695BD6}" dt="2024-11-18T17:40:51.978" v="378" actId="20577"/>
      <pc:docMkLst>
        <pc:docMk/>
      </pc:docMkLst>
      <pc:sldChg chg="modSp mod">
        <pc:chgData name="Brian Connolly" userId="3cc0afaf-3fd4-49d4-98eb-f7451fca2ae1" providerId="ADAL" clId="{14A635E1-7EF8-41DE-B66B-FEDC16695BD6}" dt="2024-11-18T17:14:41.602" v="0" actId="20577"/>
        <pc:sldMkLst>
          <pc:docMk/>
          <pc:sldMk cId="904961965" sldId="266"/>
        </pc:sldMkLst>
      </pc:sldChg>
      <pc:sldChg chg="modSp mod">
        <pc:chgData name="Brian Connolly" userId="3cc0afaf-3fd4-49d4-98eb-f7451fca2ae1" providerId="ADAL" clId="{14A635E1-7EF8-41DE-B66B-FEDC16695BD6}" dt="2024-11-18T17:30:21.127" v="15" actId="20577"/>
        <pc:sldMkLst>
          <pc:docMk/>
          <pc:sldMk cId="86784590" sldId="267"/>
        </pc:sldMkLst>
      </pc:sldChg>
      <pc:sldChg chg="modSp mod">
        <pc:chgData name="Brian Connolly" userId="3cc0afaf-3fd4-49d4-98eb-f7451fca2ae1" providerId="ADAL" clId="{14A635E1-7EF8-41DE-B66B-FEDC16695BD6}" dt="2024-11-18T17:32:36.942" v="157" actId="179"/>
        <pc:sldMkLst>
          <pc:docMk/>
          <pc:sldMk cId="2663479796" sldId="269"/>
        </pc:sldMkLst>
      </pc:sldChg>
      <pc:sldChg chg="modSp mod">
        <pc:chgData name="Brian Connolly" userId="3cc0afaf-3fd4-49d4-98eb-f7451fca2ae1" providerId="ADAL" clId="{14A635E1-7EF8-41DE-B66B-FEDC16695BD6}" dt="2024-11-18T17:40:15.935" v="377" actId="6549"/>
        <pc:sldMkLst>
          <pc:docMk/>
          <pc:sldMk cId="2307221847" sldId="272"/>
        </pc:sldMkLst>
      </pc:sldChg>
      <pc:sldChg chg="modSp mod">
        <pc:chgData name="Brian Connolly" userId="3cc0afaf-3fd4-49d4-98eb-f7451fca2ae1" providerId="ADAL" clId="{14A635E1-7EF8-41DE-B66B-FEDC16695BD6}" dt="2024-11-18T17:40:51.978" v="378" actId="20577"/>
        <pc:sldMkLst>
          <pc:docMk/>
          <pc:sldMk cId="1122902612" sldId="276"/>
        </pc:sldMkLst>
      </pc:sldChg>
    </pc:docChg>
  </pc:docChgLst>
  <pc:docChgLst>
    <pc:chgData name="Lotta Hagman" userId="d6416cb5-e18c-4783-84b1-dc0e5cd678ba" providerId="ADAL" clId="{641267C2-0003-4365-A222-E0D9A90527B2}"/>
    <pc:docChg chg="sldOrd">
      <pc:chgData name="Lotta Hagman" userId="d6416cb5-e18c-4783-84b1-dc0e5cd678ba" providerId="ADAL" clId="{641267C2-0003-4365-A222-E0D9A90527B2}" dt="2025-04-17T00:22:19.948" v="0" actId="20578"/>
      <pc:docMkLst>
        <pc:docMk/>
      </pc:docMkLst>
      <pc:sldChg chg="ord">
        <pc:chgData name="Lotta Hagman" userId="d6416cb5-e18c-4783-84b1-dc0e5cd678ba" providerId="ADAL" clId="{641267C2-0003-4365-A222-E0D9A90527B2}" dt="2025-04-17T00:22:19.948" v="0" actId="20578"/>
        <pc:sldMkLst>
          <pc:docMk/>
          <pc:sldMk cId="1121642397" sldId="294"/>
        </pc:sldMkLst>
      </pc:sldChg>
    </pc:docChg>
  </pc:docChgLst>
  <pc:docChgLst>
    <pc:chgData name="gemma@ruffino.co.uk" userId="S::urn:spo:guest#gemma@ruffino.co.uk::" providerId="AD" clId="Web-{907EB2E0-93C4-481C-6403-F6FD0ADFB52E}"/>
    <pc:docChg chg="modSld">
      <pc:chgData name="gemma@ruffino.co.uk" userId="S::urn:spo:guest#gemma@ruffino.co.uk::" providerId="AD" clId="Web-{907EB2E0-93C4-481C-6403-F6FD0ADFB52E}" dt="2024-12-17T15:32:43.444" v="25"/>
      <pc:docMkLst>
        <pc:docMk/>
      </pc:docMkLst>
      <pc:sldChg chg="modSp">
        <pc:chgData name="gemma@ruffino.co.uk" userId="S::urn:spo:guest#gemma@ruffino.co.uk::" providerId="AD" clId="Web-{907EB2E0-93C4-481C-6403-F6FD0ADFB52E}" dt="2024-12-17T15:21:01.161" v="1"/>
        <pc:sldMkLst>
          <pc:docMk/>
          <pc:sldMk cId="3900127704" sldId="263"/>
        </pc:sldMkLst>
      </pc:sldChg>
      <pc:sldChg chg="modSp">
        <pc:chgData name="gemma@ruffino.co.uk" userId="S::urn:spo:guest#gemma@ruffino.co.uk::" providerId="AD" clId="Web-{907EB2E0-93C4-481C-6403-F6FD0ADFB52E}" dt="2024-12-17T15:32:43.444" v="25"/>
        <pc:sldMkLst>
          <pc:docMk/>
          <pc:sldMk cId="1121642397" sldId="294"/>
        </pc:sldMkLst>
      </pc:sldChg>
      <pc:sldChg chg="modSp">
        <pc:chgData name="gemma@ruffino.co.uk" userId="S::urn:spo:guest#gemma@ruffino.co.uk::" providerId="AD" clId="Web-{907EB2E0-93C4-481C-6403-F6FD0ADFB52E}" dt="2024-12-17T15:25:58.575" v="3"/>
        <pc:sldMkLst>
          <pc:docMk/>
          <pc:sldMk cId="172835963" sldId="381"/>
        </pc:sldMkLst>
      </pc:sldChg>
    </pc:docChg>
  </pc:docChgLst>
  <pc:docChgLst>
    <pc:chgData name="Brian Connolly" userId="3cc0afaf-3fd4-49d4-98eb-f7451fca2ae1" providerId="ADAL" clId="{7B4B9703-E152-4963-A779-70216E5D29C2}"/>
    <pc:docChg chg="undo custSel addSld delSld modSld sldOrd modMainMaster">
      <pc:chgData name="Brian Connolly" userId="3cc0afaf-3fd4-49d4-98eb-f7451fca2ae1" providerId="ADAL" clId="{7B4B9703-E152-4963-A779-70216E5D29C2}" dt="2024-10-03T12:49:18.289" v="829" actId="20577"/>
      <pc:docMkLst>
        <pc:docMk/>
      </pc:docMkLst>
      <pc:sldChg chg="modSp mod">
        <pc:chgData name="Brian Connolly" userId="3cc0afaf-3fd4-49d4-98eb-f7451fca2ae1" providerId="ADAL" clId="{7B4B9703-E152-4963-A779-70216E5D29C2}" dt="2024-10-03T06:52:07.457" v="476" actId="20577"/>
        <pc:sldMkLst>
          <pc:docMk/>
          <pc:sldMk cId="3900127704" sldId="263"/>
        </pc:sldMkLst>
      </pc:sldChg>
      <pc:sldChg chg="modSp">
        <pc:chgData name="Brian Connolly" userId="3cc0afaf-3fd4-49d4-98eb-f7451fca2ae1" providerId="ADAL" clId="{7B4B9703-E152-4963-A779-70216E5D29C2}" dt="2024-09-30T09:11:16.164" v="144" actId="1076"/>
        <pc:sldMkLst>
          <pc:docMk/>
          <pc:sldMk cId="904961965" sldId="266"/>
        </pc:sldMkLst>
      </pc:sldChg>
      <pc:sldChg chg="modSp mod">
        <pc:chgData name="Brian Connolly" userId="3cc0afaf-3fd4-49d4-98eb-f7451fca2ae1" providerId="ADAL" clId="{7B4B9703-E152-4963-A779-70216E5D29C2}" dt="2024-09-30T09:14:58.894" v="154"/>
        <pc:sldMkLst>
          <pc:docMk/>
          <pc:sldMk cId="1238605624" sldId="268"/>
        </pc:sldMkLst>
      </pc:sldChg>
      <pc:sldChg chg="modSp mod">
        <pc:chgData name="Brian Connolly" userId="3cc0afaf-3fd4-49d4-98eb-f7451fca2ae1" providerId="ADAL" clId="{7B4B9703-E152-4963-A779-70216E5D29C2}" dt="2024-09-30T09:16:16.629" v="159" actId="1076"/>
        <pc:sldMkLst>
          <pc:docMk/>
          <pc:sldMk cId="2663479796" sldId="269"/>
        </pc:sldMkLst>
      </pc:sldChg>
      <pc:sldChg chg="modSp mod">
        <pc:chgData name="Brian Connolly" userId="3cc0afaf-3fd4-49d4-98eb-f7451fca2ae1" providerId="ADAL" clId="{7B4B9703-E152-4963-A779-70216E5D29C2}" dt="2024-09-30T09:16:49.407" v="172"/>
        <pc:sldMkLst>
          <pc:docMk/>
          <pc:sldMk cId="938866247" sldId="270"/>
        </pc:sldMkLst>
      </pc:sldChg>
      <pc:sldChg chg="addSp delSp modSp mod">
        <pc:chgData name="Brian Connolly" userId="3cc0afaf-3fd4-49d4-98eb-f7451fca2ae1" providerId="ADAL" clId="{7B4B9703-E152-4963-A779-70216E5D29C2}" dt="2024-09-30T09:18:50.911" v="178"/>
        <pc:sldMkLst>
          <pc:docMk/>
          <pc:sldMk cId="3662512181" sldId="271"/>
        </pc:sldMkLst>
      </pc:sldChg>
      <pc:sldChg chg="modSp mod">
        <pc:chgData name="Brian Connolly" userId="3cc0afaf-3fd4-49d4-98eb-f7451fca2ae1" providerId="ADAL" clId="{7B4B9703-E152-4963-A779-70216E5D29C2}" dt="2024-10-03T06:49:19.933" v="410" actId="20577"/>
        <pc:sldMkLst>
          <pc:docMk/>
          <pc:sldMk cId="2307221847" sldId="272"/>
        </pc:sldMkLst>
      </pc:sldChg>
      <pc:sldChg chg="modSp mod">
        <pc:chgData name="Brian Connolly" userId="3cc0afaf-3fd4-49d4-98eb-f7451fca2ae1" providerId="ADAL" clId="{7B4B9703-E152-4963-A779-70216E5D29C2}" dt="2024-10-03T06:49:39.372" v="413" actId="20577"/>
        <pc:sldMkLst>
          <pc:docMk/>
          <pc:sldMk cId="1122902612" sldId="276"/>
        </pc:sldMkLst>
      </pc:sldChg>
      <pc:sldChg chg="modSp del mod">
        <pc:chgData name="Brian Connolly" userId="3cc0afaf-3fd4-49d4-98eb-f7451fca2ae1" providerId="ADAL" clId="{7B4B9703-E152-4963-A779-70216E5D29C2}" dt="2024-10-03T12:46:23.099" v="827" actId="47"/>
        <pc:sldMkLst>
          <pc:docMk/>
          <pc:sldMk cId="24676171" sldId="277"/>
        </pc:sldMkLst>
      </pc:sldChg>
      <pc:sldChg chg="modSp mod ord">
        <pc:chgData name="Brian Connolly" userId="3cc0afaf-3fd4-49d4-98eb-f7451fca2ae1" providerId="ADAL" clId="{7B4B9703-E152-4963-A779-70216E5D29C2}" dt="2024-10-03T11:54:16.586" v="805" actId="6549"/>
        <pc:sldMkLst>
          <pc:docMk/>
          <pc:sldMk cId="285582363" sldId="278"/>
        </pc:sldMkLst>
      </pc:sldChg>
      <pc:sldChg chg="addSp delSp modSp mod">
        <pc:chgData name="Brian Connolly" userId="3cc0afaf-3fd4-49d4-98eb-f7451fca2ae1" providerId="ADAL" clId="{7B4B9703-E152-4963-A779-70216E5D29C2}" dt="2024-10-03T06:51:36.617" v="471"/>
        <pc:sldMkLst>
          <pc:docMk/>
          <pc:sldMk cId="3088362008" sldId="279"/>
        </pc:sldMkLst>
      </pc:sldChg>
      <pc:sldChg chg="addSp delSp modSp mod">
        <pc:chgData name="Brian Connolly" userId="3cc0afaf-3fd4-49d4-98eb-f7451fca2ae1" providerId="ADAL" clId="{7B4B9703-E152-4963-A779-70216E5D29C2}" dt="2024-10-03T06:51:27.518" v="469"/>
        <pc:sldMkLst>
          <pc:docMk/>
          <pc:sldMk cId="3880164465" sldId="282"/>
        </pc:sldMkLst>
      </pc:sldChg>
      <pc:sldChg chg="addSp delSp modSp mod">
        <pc:chgData name="Brian Connolly" userId="3cc0afaf-3fd4-49d4-98eb-f7451fca2ae1" providerId="ADAL" clId="{7B4B9703-E152-4963-A779-70216E5D29C2}" dt="2024-10-03T06:51:22.203" v="467"/>
        <pc:sldMkLst>
          <pc:docMk/>
          <pc:sldMk cId="2287136841" sldId="290"/>
        </pc:sldMkLst>
      </pc:sldChg>
      <pc:sldChg chg="modSp mod">
        <pc:chgData name="Brian Connolly" userId="3cc0afaf-3fd4-49d4-98eb-f7451fca2ae1" providerId="ADAL" clId="{7B4B9703-E152-4963-A779-70216E5D29C2}" dt="2024-10-03T06:51:57.359" v="472" actId="20577"/>
        <pc:sldMkLst>
          <pc:docMk/>
          <pc:sldMk cId="1121642397" sldId="294"/>
        </pc:sldMkLst>
      </pc:sldChg>
      <pc:sldChg chg="modSp mod">
        <pc:chgData name="Brian Connolly" userId="3cc0afaf-3fd4-49d4-98eb-f7451fca2ae1" providerId="ADAL" clId="{7B4B9703-E152-4963-A779-70216E5D29C2}" dt="2024-10-03T06:50:04.926" v="441" actId="1036"/>
        <pc:sldMkLst>
          <pc:docMk/>
          <pc:sldMk cId="1691389349" sldId="297"/>
        </pc:sldMkLst>
      </pc:sldChg>
      <pc:sldChg chg="addSp modSp new mod">
        <pc:chgData name="Brian Connolly" userId="3cc0afaf-3fd4-49d4-98eb-f7451fca2ae1" providerId="ADAL" clId="{7B4B9703-E152-4963-A779-70216E5D29C2}" dt="2024-10-01T13:01:18.515" v="262" actId="6549"/>
        <pc:sldMkLst>
          <pc:docMk/>
          <pc:sldMk cId="4178452839" sldId="299"/>
        </pc:sldMkLst>
      </pc:sldChg>
      <pc:sldChg chg="addSp modSp new del mod">
        <pc:chgData name="Brian Connolly" userId="3cc0afaf-3fd4-49d4-98eb-f7451fca2ae1" providerId="ADAL" clId="{7B4B9703-E152-4963-A779-70216E5D29C2}" dt="2024-10-03T12:08:30.935" v="826" actId="47"/>
        <pc:sldMkLst>
          <pc:docMk/>
          <pc:sldMk cId="3567054849" sldId="300"/>
        </pc:sldMkLst>
      </pc:sldChg>
      <pc:sldChg chg="modSp mod">
        <pc:chgData name="Brian Connolly" userId="3cc0afaf-3fd4-49d4-98eb-f7451fca2ae1" providerId="ADAL" clId="{7B4B9703-E152-4963-A779-70216E5D29C2}" dt="2024-10-03T12:49:18.289" v="829" actId="20577"/>
        <pc:sldMkLst>
          <pc:docMk/>
          <pc:sldMk cId="172835963" sldId="381"/>
        </pc:sldMkLst>
      </pc:sldChg>
      <pc:sldChg chg="modSp mod">
        <pc:chgData name="Brian Connolly" userId="3cc0afaf-3fd4-49d4-98eb-f7451fca2ae1" providerId="ADAL" clId="{7B4B9703-E152-4963-A779-70216E5D29C2}" dt="2024-10-03T12:01:55.411" v="825" actId="113"/>
        <pc:sldMkLst>
          <pc:docMk/>
          <pc:sldMk cId="1597701303" sldId="382"/>
        </pc:sldMkLst>
      </pc:sldChg>
      <pc:sldMasterChg chg="modSp mod">
        <pc:chgData name="Brian Connolly" userId="3cc0afaf-3fd4-49d4-98eb-f7451fca2ae1" providerId="ADAL" clId="{7B4B9703-E152-4963-A779-70216E5D29C2}" dt="2024-09-30T09:10:22.604" v="130" actId="207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4C992147-A22A-4CCF-B483-DB6DDA23ADA7}"/>
    <pc:docChg chg="modSld">
      <pc:chgData name="Brian Connolly" userId="3cc0afaf-3fd4-49d4-98eb-f7451fca2ae1" providerId="ADAL" clId="{4C992147-A22A-4CCF-B483-DB6DDA23ADA7}" dt="2024-10-18T19:03:08.744" v="25" actId="255"/>
      <pc:docMkLst>
        <pc:docMk/>
      </pc:docMkLst>
      <pc:sldChg chg="modSp mod">
        <pc:chgData name="Brian Connolly" userId="3cc0afaf-3fd4-49d4-98eb-f7451fca2ae1" providerId="ADAL" clId="{4C992147-A22A-4CCF-B483-DB6DDA23ADA7}" dt="2024-10-18T19:02:16.034" v="3" actId="6549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4C992147-A22A-4CCF-B483-DB6DDA23ADA7}" dt="2024-10-18T19:02:28.187" v="8" actId="948"/>
        <pc:sldMkLst>
          <pc:docMk/>
          <pc:sldMk cId="1121642397" sldId="294"/>
        </pc:sldMkLst>
      </pc:sldChg>
      <pc:sldChg chg="modSp mod">
        <pc:chgData name="Brian Connolly" userId="3cc0afaf-3fd4-49d4-98eb-f7451fca2ae1" providerId="ADAL" clId="{4C992147-A22A-4CCF-B483-DB6DDA23ADA7}" dt="2024-10-18T19:02:45.259" v="24" actId="1076"/>
        <pc:sldMkLst>
          <pc:docMk/>
          <pc:sldMk cId="172835963" sldId="381"/>
        </pc:sldMkLst>
      </pc:sldChg>
      <pc:sldChg chg="modSp mod">
        <pc:chgData name="Brian Connolly" userId="3cc0afaf-3fd4-49d4-98eb-f7451fca2ae1" providerId="ADAL" clId="{4C992147-A22A-4CCF-B483-DB6DDA23ADA7}" dt="2024-10-18T19:03:08.744" v="25" actId="255"/>
        <pc:sldMkLst>
          <pc:docMk/>
          <pc:sldMk cId="1597701303" sldId="382"/>
        </pc:sldMkLst>
      </pc:sldChg>
    </pc:docChg>
  </pc:docChgLst>
  <pc:docChgLst>
    <pc:chgData name="Brian Connolly" userId="3cc0afaf-3fd4-49d4-98eb-f7451fca2ae1" providerId="ADAL" clId="{BE001DBC-CAC5-4FD1-BADF-090CB24D66A1}"/>
    <pc:docChg chg="undo custSel modSld modMainMaster">
      <pc:chgData name="Brian Connolly" userId="3cc0afaf-3fd4-49d4-98eb-f7451fca2ae1" providerId="ADAL" clId="{BE001DBC-CAC5-4FD1-BADF-090CB24D66A1}" dt="2025-07-01T18:31:49.022" v="49" actId="1076"/>
      <pc:docMkLst>
        <pc:docMk/>
      </pc:docMkLst>
      <pc:sldChg chg="modSp mod">
        <pc:chgData name="Brian Connolly" userId="3cc0afaf-3fd4-49d4-98eb-f7451fca2ae1" providerId="ADAL" clId="{BE001DBC-CAC5-4FD1-BADF-090CB24D66A1}" dt="2025-07-01T18:23:36.463" v="28" actId="948"/>
        <pc:sldMkLst>
          <pc:docMk/>
          <pc:sldMk cId="3900127704" sldId="263"/>
        </pc:sldMkLst>
        <pc:graphicFrameChg chg="mod modGraphic">
          <ac:chgData name="Brian Connolly" userId="3cc0afaf-3fd4-49d4-98eb-f7451fca2ae1" providerId="ADAL" clId="{BE001DBC-CAC5-4FD1-BADF-090CB24D66A1}" dt="2025-07-01T18:23:36.463" v="28" actId="948"/>
          <ac:graphicFrameMkLst>
            <pc:docMk/>
            <pc:sldMk cId="3900127704" sldId="263"/>
            <ac:graphicFrameMk id="9" creationId="{3ED3D1FF-C529-B798-DD85-51388CC38DE7}"/>
          </ac:graphicFrameMkLst>
        </pc:graphicFrameChg>
      </pc:sldChg>
      <pc:sldChg chg="modSp mod">
        <pc:chgData name="Brian Connolly" userId="3cc0afaf-3fd4-49d4-98eb-f7451fca2ae1" providerId="ADAL" clId="{BE001DBC-CAC5-4FD1-BADF-090CB24D66A1}" dt="2025-07-01T18:27:42.662" v="33" actId="1582"/>
        <pc:sldMkLst>
          <pc:docMk/>
          <pc:sldMk cId="1238605624" sldId="268"/>
        </pc:sldMkLst>
        <pc:cxnChg chg="mod">
          <ac:chgData name="Brian Connolly" userId="3cc0afaf-3fd4-49d4-98eb-f7451fca2ae1" providerId="ADAL" clId="{BE001DBC-CAC5-4FD1-BADF-090CB24D66A1}" dt="2025-07-01T18:27:42.662" v="33" actId="1582"/>
          <ac:cxnSpMkLst>
            <pc:docMk/>
            <pc:sldMk cId="1238605624" sldId="268"/>
            <ac:cxnSpMk id="11" creationId="{30E681B8-DF8F-02DE-7EC6-A2654CC0BBF1}"/>
          </ac:cxnSpMkLst>
        </pc:cxnChg>
        <pc:cxnChg chg="mod">
          <ac:chgData name="Brian Connolly" userId="3cc0afaf-3fd4-49d4-98eb-f7451fca2ae1" providerId="ADAL" clId="{BE001DBC-CAC5-4FD1-BADF-090CB24D66A1}" dt="2025-07-01T18:27:33.953" v="31" actId="1582"/>
          <ac:cxnSpMkLst>
            <pc:docMk/>
            <pc:sldMk cId="1238605624" sldId="268"/>
            <ac:cxnSpMk id="17" creationId="{4C8A8A74-63A7-2199-FC36-5D94931E4794}"/>
          </ac:cxnSpMkLst>
        </pc:cxnChg>
        <pc:cxnChg chg="mod">
          <ac:chgData name="Brian Connolly" userId="3cc0afaf-3fd4-49d4-98eb-f7451fca2ae1" providerId="ADAL" clId="{BE001DBC-CAC5-4FD1-BADF-090CB24D66A1}" dt="2025-07-01T18:27:38.222" v="32" actId="1582"/>
          <ac:cxnSpMkLst>
            <pc:docMk/>
            <pc:sldMk cId="1238605624" sldId="268"/>
            <ac:cxnSpMk id="18" creationId="{99D152F4-CF36-8AD5-9998-3328883F2DBD}"/>
          </ac:cxnSpMkLst>
        </pc:cxnChg>
      </pc:sldChg>
      <pc:sldChg chg="modSp mod">
        <pc:chgData name="Brian Connolly" userId="3cc0afaf-3fd4-49d4-98eb-f7451fca2ae1" providerId="ADAL" clId="{BE001DBC-CAC5-4FD1-BADF-090CB24D66A1}" dt="2025-07-01T18:28:43.341" v="36" actId="403"/>
        <pc:sldMkLst>
          <pc:docMk/>
          <pc:sldMk cId="2663479796" sldId="269"/>
        </pc:sldMkLst>
        <pc:spChg chg="mod">
          <ac:chgData name="Brian Connolly" userId="3cc0afaf-3fd4-49d4-98eb-f7451fca2ae1" providerId="ADAL" clId="{BE001DBC-CAC5-4FD1-BADF-090CB24D66A1}" dt="2025-07-01T18:28:43.341" v="36" actId="403"/>
          <ac:spMkLst>
            <pc:docMk/>
            <pc:sldMk cId="2663479796" sldId="269"/>
            <ac:spMk id="6" creationId="{AA5970F0-1553-65DF-52C1-073541805C44}"/>
          </ac:spMkLst>
        </pc:spChg>
        <pc:picChg chg="mod">
          <ac:chgData name="Brian Connolly" userId="3cc0afaf-3fd4-49d4-98eb-f7451fca2ae1" providerId="ADAL" clId="{BE001DBC-CAC5-4FD1-BADF-090CB24D66A1}" dt="2025-07-01T18:28:39.726" v="35" actId="1076"/>
          <ac:picMkLst>
            <pc:docMk/>
            <pc:sldMk cId="2663479796" sldId="269"/>
            <ac:picMk id="3" creationId="{7B43A905-1AA4-C316-FFA4-48597E58BEF4}"/>
          </ac:picMkLst>
        </pc:picChg>
      </pc:sldChg>
      <pc:sldChg chg="modSp">
        <pc:chgData name="Brian Connolly" userId="3cc0afaf-3fd4-49d4-98eb-f7451fca2ae1" providerId="ADAL" clId="{BE001DBC-CAC5-4FD1-BADF-090CB24D66A1}" dt="2025-07-01T18:30:21.474" v="47" actId="1076"/>
        <pc:sldMkLst>
          <pc:docMk/>
          <pc:sldMk cId="3662512181" sldId="271"/>
        </pc:sldMkLst>
        <pc:picChg chg="mod">
          <ac:chgData name="Brian Connolly" userId="3cc0afaf-3fd4-49d4-98eb-f7451fca2ae1" providerId="ADAL" clId="{BE001DBC-CAC5-4FD1-BADF-090CB24D66A1}" dt="2025-07-01T18:30:21.474" v="47" actId="1076"/>
          <ac:picMkLst>
            <pc:docMk/>
            <pc:sldMk cId="3662512181" sldId="271"/>
            <ac:picMk id="1026" creationId="{13AD833C-A619-372E-9739-6D8ECBABFCBF}"/>
          </ac:picMkLst>
        </pc:picChg>
      </pc:sldChg>
      <pc:sldChg chg="modSp">
        <pc:chgData name="Brian Connolly" userId="3cc0afaf-3fd4-49d4-98eb-f7451fca2ae1" providerId="ADAL" clId="{BE001DBC-CAC5-4FD1-BADF-090CB24D66A1}" dt="2025-07-01T18:31:49.022" v="49" actId="1076"/>
        <pc:sldMkLst>
          <pc:docMk/>
          <pc:sldMk cId="4157869032" sldId="274"/>
        </pc:sldMkLst>
        <pc:picChg chg="mod">
          <ac:chgData name="Brian Connolly" userId="3cc0afaf-3fd4-49d4-98eb-f7451fca2ae1" providerId="ADAL" clId="{BE001DBC-CAC5-4FD1-BADF-090CB24D66A1}" dt="2025-07-01T18:31:46.310" v="48" actId="1076"/>
          <ac:picMkLst>
            <pc:docMk/>
            <pc:sldMk cId="4157869032" sldId="274"/>
            <ac:picMk id="6146" creationId="{9049B53A-25B0-6BC0-56CF-B67D97B775F5}"/>
          </ac:picMkLst>
        </pc:picChg>
        <pc:picChg chg="mod">
          <ac:chgData name="Brian Connolly" userId="3cc0afaf-3fd4-49d4-98eb-f7451fca2ae1" providerId="ADAL" clId="{BE001DBC-CAC5-4FD1-BADF-090CB24D66A1}" dt="2025-07-01T18:31:49.022" v="49" actId="1076"/>
          <ac:picMkLst>
            <pc:docMk/>
            <pc:sldMk cId="4157869032" sldId="274"/>
            <ac:picMk id="6150" creationId="{A3DB15FA-2EA6-3DB2-A7BA-A2AA132CF4CE}"/>
          </ac:picMkLst>
        </pc:picChg>
      </pc:sldChg>
      <pc:sldChg chg="modSp mod">
        <pc:chgData name="Brian Connolly" userId="3cc0afaf-3fd4-49d4-98eb-f7451fca2ae1" providerId="ADAL" clId="{BE001DBC-CAC5-4FD1-BADF-090CB24D66A1}" dt="2025-07-01T18:23:44.895" v="30" actId="1076"/>
        <pc:sldMkLst>
          <pc:docMk/>
          <pc:sldMk cId="1121642397" sldId="294"/>
        </pc:sldMkLst>
        <pc:graphicFrameChg chg="mod modGraphic">
          <ac:chgData name="Brian Connolly" userId="3cc0afaf-3fd4-49d4-98eb-f7451fca2ae1" providerId="ADAL" clId="{BE001DBC-CAC5-4FD1-BADF-090CB24D66A1}" dt="2025-07-01T18:23:44.895" v="30" actId="1076"/>
          <ac:graphicFrameMkLst>
            <pc:docMk/>
            <pc:sldMk cId="1121642397" sldId="294"/>
            <ac:graphicFrameMk id="3" creationId="{B885CA07-3173-9680-EFCD-09F813DA8064}"/>
          </ac:graphicFrameMkLst>
        </pc:graphicFrameChg>
      </pc:sldChg>
      <pc:sldMasterChg chg="modSp mod">
        <pc:chgData name="Brian Connolly" userId="3cc0afaf-3fd4-49d4-98eb-f7451fca2ae1" providerId="ADAL" clId="{BE001DBC-CAC5-4FD1-BADF-090CB24D66A1}" dt="2025-07-01T18:22:41.866" v="24" actId="404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BE001DBC-CAC5-4FD1-BADF-090CB24D66A1}" dt="2025-07-01T18:22:41.866" v="24" actId="404"/>
          <ac:spMkLst>
            <pc:docMk/>
            <pc:sldMasterMk cId="4131813110" sldId="2147483648"/>
            <ac:spMk id="2" creationId="{F4636699-7F44-36E4-31D6-6E97038D1B7A}"/>
          </ac:spMkLst>
        </pc:spChg>
        <pc:spChg chg="mod">
          <ac:chgData name="Brian Connolly" userId="3cc0afaf-3fd4-49d4-98eb-f7451fca2ae1" providerId="ADAL" clId="{BE001DBC-CAC5-4FD1-BADF-090CB24D66A1}" dt="2025-07-01T18:22:38.916" v="23" actId="20577"/>
          <ac:spMkLst>
            <pc:docMk/>
            <pc:sldMasterMk cId="4131813110" sldId="2147483648"/>
            <ac:spMk id="6" creationId="{C72E0E0F-B9DF-A274-474A-3D08166F3944}"/>
          </ac:spMkLst>
        </pc:spChg>
      </pc:sldMasterChg>
    </pc:docChg>
  </pc:docChgLst>
  <pc:docChgLst>
    <pc:chgData name="gemma@ruffino.co.uk" userId="S::urn:spo:guest#gemma@ruffino.co.uk::" providerId="AD" clId="Web-{75C6C641-EC86-0AB3-9997-F511E6FD6C5D}"/>
    <pc:docChg chg="modSld">
      <pc:chgData name="gemma@ruffino.co.uk" userId="S::urn:spo:guest#gemma@ruffino.co.uk::" providerId="AD" clId="Web-{75C6C641-EC86-0AB3-9997-F511E6FD6C5D}" dt="2024-12-09T15:01:21.611" v="94" actId="20577"/>
      <pc:docMkLst>
        <pc:docMk/>
      </pc:docMkLst>
      <pc:sldChg chg="modSp">
        <pc:chgData name="gemma@ruffino.co.uk" userId="S::urn:spo:guest#gemma@ruffino.co.uk::" providerId="AD" clId="Web-{75C6C641-EC86-0AB3-9997-F511E6FD6C5D}" dt="2024-12-09T14:20:03.414" v="59"/>
        <pc:sldMkLst>
          <pc:docMk/>
          <pc:sldMk cId="3900127704" sldId="263"/>
        </pc:sldMkLst>
      </pc:sldChg>
      <pc:sldChg chg="modSp">
        <pc:chgData name="gemma@ruffino.co.uk" userId="S::urn:spo:guest#gemma@ruffino.co.uk::" providerId="AD" clId="Web-{75C6C641-EC86-0AB3-9997-F511E6FD6C5D}" dt="2024-12-09T15:00:46.343" v="89" actId="20577"/>
        <pc:sldMkLst>
          <pc:docMk/>
          <pc:sldMk cId="2663479796" sldId="269"/>
        </pc:sldMkLst>
      </pc:sldChg>
      <pc:sldChg chg="modSp">
        <pc:chgData name="gemma@ruffino.co.uk" userId="S::urn:spo:guest#gemma@ruffino.co.uk::" providerId="AD" clId="Web-{75C6C641-EC86-0AB3-9997-F511E6FD6C5D}" dt="2024-12-09T15:01:21.611" v="94" actId="20577"/>
        <pc:sldMkLst>
          <pc:docMk/>
          <pc:sldMk cId="3662512181" sldId="271"/>
        </pc:sldMkLst>
      </pc:sldChg>
      <pc:sldChg chg="modSp">
        <pc:chgData name="gemma@ruffino.co.uk" userId="S::urn:spo:guest#gemma@ruffino.co.uk::" providerId="AD" clId="Web-{75C6C641-EC86-0AB3-9997-F511E6FD6C5D}" dt="2024-12-09T14:20:53.852" v="87"/>
        <pc:sldMkLst>
          <pc:docMk/>
          <pc:sldMk cId="1121642397" sldId="294"/>
        </pc:sldMkLst>
      </pc:sldChg>
    </pc:docChg>
  </pc:docChgLst>
  <pc:docChgLst>
    <pc:chgData name="gemma@ruffino.co.uk" userId="S::urn:spo:guest#gemma@ruffino.co.uk::" providerId="AD" clId="Web-{051CC669-BDFA-3212-4371-D640D6BBC54D}"/>
    <pc:docChg chg="modSld">
      <pc:chgData name="gemma@ruffino.co.uk" userId="S::urn:spo:guest#gemma@ruffino.co.uk::" providerId="AD" clId="Web-{051CC669-BDFA-3212-4371-D640D6BBC54D}" dt="2024-12-10T14:27:40.719" v="8" actId="20577"/>
      <pc:docMkLst>
        <pc:docMk/>
      </pc:docMkLst>
      <pc:sldChg chg="modSp">
        <pc:chgData name="gemma@ruffino.co.uk" userId="S::urn:spo:guest#gemma@ruffino.co.uk::" providerId="AD" clId="Web-{051CC669-BDFA-3212-4371-D640D6BBC54D}" dt="2024-12-10T14:26:57.718" v="1"/>
        <pc:sldMkLst>
          <pc:docMk/>
          <pc:sldMk cId="3900127704" sldId="263"/>
        </pc:sldMkLst>
      </pc:sldChg>
      <pc:sldChg chg="modSp">
        <pc:chgData name="gemma@ruffino.co.uk" userId="S::urn:spo:guest#gemma@ruffino.co.uk::" providerId="AD" clId="Web-{051CC669-BDFA-3212-4371-D640D6BBC54D}" dt="2024-12-10T14:27:13.062" v="3" actId="20577"/>
        <pc:sldMkLst>
          <pc:docMk/>
          <pc:sldMk cId="2094412003" sldId="265"/>
        </pc:sldMkLst>
      </pc:sldChg>
      <pc:sldChg chg="modSp">
        <pc:chgData name="gemma@ruffino.co.uk" userId="S::urn:spo:guest#gemma@ruffino.co.uk::" providerId="AD" clId="Web-{051CC669-BDFA-3212-4371-D640D6BBC54D}" dt="2024-12-10T14:27:25.203" v="6" actId="20577"/>
        <pc:sldMkLst>
          <pc:docMk/>
          <pc:sldMk cId="904961965" sldId="266"/>
        </pc:sldMkLst>
      </pc:sldChg>
      <pc:sldChg chg="modSp">
        <pc:chgData name="gemma@ruffino.co.uk" userId="S::urn:spo:guest#gemma@ruffino.co.uk::" providerId="AD" clId="Web-{051CC669-BDFA-3212-4371-D640D6BBC54D}" dt="2024-12-10T14:27:40.719" v="8" actId="20577"/>
        <pc:sldMkLst>
          <pc:docMk/>
          <pc:sldMk cId="2663479796" sldId="269"/>
        </pc:sldMkLst>
      </pc:sldChg>
    </pc:docChg>
  </pc:docChgLst>
  <pc:docChgLst>
    <pc:chgData name="gemma@ruffino.co.uk" userId="S::urn:spo:guest#gemma@ruffino.co.uk::" providerId="AD" clId="Web-{33017FA4-6D5C-3340-7BAD-B5F19CC08A53}"/>
    <pc:docChg chg="modSld">
      <pc:chgData name="gemma@ruffino.co.uk" userId="S::urn:spo:guest#gemma@ruffino.co.uk::" providerId="AD" clId="Web-{33017FA4-6D5C-3340-7BAD-B5F19CC08A53}" dt="2024-12-11T14:55:15.665" v="0"/>
      <pc:docMkLst>
        <pc:docMk/>
      </pc:docMkLst>
      <pc:sldChg chg="modSp modMedia">
        <pc:chgData name="gemma@ruffino.co.uk" userId="S::urn:spo:guest#gemma@ruffino.co.uk::" providerId="AD" clId="Web-{33017FA4-6D5C-3340-7BAD-B5F19CC08A53}" dt="2024-12-11T14:55:15.665" v="0"/>
        <pc:sldMkLst>
          <pc:docMk/>
          <pc:sldMk cId="285582363" sldId="278"/>
        </pc:sldMkLst>
      </pc:sldChg>
    </pc:docChg>
  </pc:docChgLst>
  <pc:docChgLst>
    <pc:chgData name="Brian Connolly" userId="3cc0afaf-3fd4-49d4-98eb-f7451fca2ae1" providerId="ADAL" clId="{3B20FEAD-1C0C-4C34-8BEE-DADD701BE56E}"/>
    <pc:docChg chg="modSld">
      <pc:chgData name="Brian Connolly" userId="3cc0afaf-3fd4-49d4-98eb-f7451fca2ae1" providerId="ADAL" clId="{3B20FEAD-1C0C-4C34-8BEE-DADD701BE56E}" dt="2024-12-11T16:43:30.964" v="1" actId="20577"/>
      <pc:docMkLst>
        <pc:docMk/>
      </pc:docMkLst>
      <pc:sldChg chg="modSp mod">
        <pc:chgData name="Brian Connolly" userId="3cc0afaf-3fd4-49d4-98eb-f7451fca2ae1" providerId="ADAL" clId="{3B20FEAD-1C0C-4C34-8BEE-DADD701BE56E}" dt="2024-12-11T16:43:30.964" v="1" actId="20577"/>
        <pc:sldMkLst>
          <pc:docMk/>
          <pc:sldMk cId="1122902612" sldId="27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3058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3592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1636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7925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60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7149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884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0570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680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7915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4024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962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2374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5333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0579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2967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3815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4151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148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84E87CA-1A64-2644-7E72-40D785CA9F96}"/>
              </a:ext>
            </a:extLst>
          </p:cNvPr>
          <p:cNvSpPr txBox="1">
            <a:spLocks/>
          </p:cNvSpPr>
          <p:nvPr userDrawn="1"/>
        </p:nvSpPr>
        <p:spPr>
          <a:xfrm>
            <a:off x="838200" y="304005"/>
            <a:ext cx="10058400" cy="7239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40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72E0E0F-B9DF-A274-474A-3D08166F3944}"/>
              </a:ext>
            </a:extLst>
          </p:cNvPr>
          <p:cNvSpPr txBox="1">
            <a:spLocks/>
          </p:cNvSpPr>
          <p:nvPr userDrawn="1"/>
        </p:nvSpPr>
        <p:spPr>
          <a:xfrm>
            <a:off x="651264" y="6444045"/>
            <a:ext cx="10800000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UN CPTM 2025                                                                                                                                                                 	                Slide </a:t>
            </a:r>
            <a:fld id="{60323EB4-2EFA-49D3-81CD-1A9035A87ED7}" type="slidenum">
              <a:rPr lang="en-US" sz="1100" smtClean="0">
                <a:solidFill>
                  <a:schemeClr val="bg1">
                    <a:lumMod val="65000"/>
                  </a:schemeClr>
                </a:solidFill>
              </a:rPr>
              <a:pPr algn="l"/>
              <a:t>‹#›</a:t>
            </a:fld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636699-7F44-36E4-31D6-6E97038D1B7A}"/>
              </a:ext>
            </a:extLst>
          </p:cNvPr>
          <p:cNvSpPr txBox="1"/>
          <p:nvPr userDrawn="1"/>
        </p:nvSpPr>
        <p:spPr>
          <a:xfrm>
            <a:off x="838200" y="257455"/>
            <a:ext cx="99802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1.1 UN Peacekeeping - Strategic Level</a:t>
            </a:r>
            <a:endParaRPr lang="en-GB" sz="11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7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E4FC1671-3A97-768A-DBC3-349D44E7838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microsoft.com/office/2007/relationships/hdphoto" Target="../media/hdphoto6.wdp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7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8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9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0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1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microsoft.com/office/2007/relationships/hdphoto" Target="../media/hdphoto1.wdp"/><Relationship Id="rId7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microsoft.com/office/2007/relationships/hdphoto" Target="../media/hdphoto2.wdp"/><Relationship Id="rId4" Type="http://schemas.openxmlformats.org/officeDocument/2006/relationships/image" Target="../media/image6.png"/><Relationship Id="rId9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jpe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63C2CD-1A0B-0224-F477-C7C4D4A231F5}"/>
              </a:ext>
            </a:extLst>
          </p:cNvPr>
          <p:cNvSpPr txBox="1"/>
          <p:nvPr/>
        </p:nvSpPr>
        <p:spPr>
          <a:xfrm>
            <a:off x="1524000" y="2551837"/>
            <a:ext cx="9144000" cy="175432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1.1 UN Peacekeeping – Strategic Level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452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2DED059-AA8F-FE2C-FDE9-1950EB8FE7B3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 General Assembly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5970F0-1553-65DF-52C1-073541805C44}"/>
              </a:ext>
            </a:extLst>
          </p:cNvPr>
          <p:cNvSpPr txBox="1"/>
          <p:nvPr/>
        </p:nvSpPr>
        <p:spPr>
          <a:xfrm>
            <a:off x="1596000" y="1690062"/>
            <a:ext cx="8536002" cy="38472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The main forum for Member States to make decisions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Referred to as UNGA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UNGA Committees </a:t>
            </a:r>
          </a:p>
          <a:p>
            <a:pPr marL="803275" indent="-442913">
              <a:spcBef>
                <a:spcPts val="600"/>
              </a:spcBef>
              <a:spcAft>
                <a:spcPts val="600"/>
              </a:spcAft>
              <a:buFontTx/>
              <a:buChar char="‒"/>
            </a:pPr>
            <a:r>
              <a:rPr lang="en-US" sz="2400" baseline="30000" dirty="0">
                <a:latin typeface="Verdana" panose="020B0604030504040204" pitchFamily="34" charset="0"/>
                <a:ea typeface="Verdana" panose="020B0604030504040204" pitchFamily="34" charset="0"/>
              </a:rPr>
              <a:t>First – Disarmament &amp; International Security</a:t>
            </a:r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803275" indent="-442913">
              <a:spcBef>
                <a:spcPts val="600"/>
              </a:spcBef>
              <a:spcAft>
                <a:spcPts val="600"/>
              </a:spcAft>
              <a:buFontTx/>
              <a:buChar char="‒"/>
            </a:pPr>
            <a:r>
              <a:rPr lang="en-US" sz="2400" baseline="30000" dirty="0">
                <a:latin typeface="Verdana" panose="020B0604030504040204" pitchFamily="34" charset="0"/>
                <a:ea typeface="Verdana" panose="020B0604030504040204" pitchFamily="34" charset="0"/>
              </a:rPr>
              <a:t>Second - Economic &amp; Financial </a:t>
            </a:r>
          </a:p>
          <a:p>
            <a:pPr marL="803275" indent="-442913">
              <a:spcBef>
                <a:spcPts val="600"/>
              </a:spcBef>
              <a:spcAft>
                <a:spcPts val="600"/>
              </a:spcAft>
              <a:buFontTx/>
              <a:buChar char="‒"/>
            </a:pPr>
            <a:r>
              <a:rPr lang="en-US" sz="2400" baseline="30000" dirty="0">
                <a:latin typeface="Verdana" panose="020B0604030504040204" pitchFamily="34" charset="0"/>
                <a:ea typeface="Verdana" panose="020B0604030504040204" pitchFamily="34" charset="0"/>
              </a:rPr>
              <a:t>Third - Social &amp; Humanitarian &amp; Cultural</a:t>
            </a:r>
          </a:p>
          <a:p>
            <a:pPr marL="803275" indent="-442913">
              <a:spcBef>
                <a:spcPts val="600"/>
              </a:spcBef>
              <a:spcAft>
                <a:spcPts val="600"/>
              </a:spcAft>
              <a:buFontTx/>
              <a:buChar char="‒"/>
            </a:pPr>
            <a:r>
              <a:rPr lang="en-US" sz="2400" baseline="30000" dirty="0">
                <a:latin typeface="Verdana"/>
                <a:ea typeface="Verdana"/>
              </a:rPr>
              <a:t>Fourth - Special Political and Decolonization</a:t>
            </a:r>
          </a:p>
          <a:p>
            <a:pPr marL="803275" indent="-442913">
              <a:spcBef>
                <a:spcPts val="600"/>
              </a:spcBef>
              <a:spcAft>
                <a:spcPts val="600"/>
              </a:spcAft>
              <a:buFontTx/>
              <a:buChar char="‒"/>
            </a:pPr>
            <a:r>
              <a:rPr lang="en-US" sz="2400" baseline="30000" dirty="0">
                <a:latin typeface="Verdana" panose="020B0604030504040204" pitchFamily="34" charset="0"/>
                <a:ea typeface="Verdana" panose="020B0604030504040204" pitchFamily="34" charset="0"/>
              </a:rPr>
              <a:t>Fifth - Administrative &amp; Budgetary</a:t>
            </a:r>
          </a:p>
          <a:p>
            <a:pPr marL="803275" indent="-442913">
              <a:spcBef>
                <a:spcPts val="600"/>
              </a:spcBef>
              <a:spcAft>
                <a:spcPts val="600"/>
              </a:spcAft>
              <a:buFontTx/>
              <a:buChar char="‒"/>
            </a:pPr>
            <a:r>
              <a:rPr lang="en-US" sz="2400" baseline="30000" dirty="0">
                <a:latin typeface="Verdana" panose="020B0604030504040204" pitchFamily="34" charset="0"/>
                <a:ea typeface="Verdana" panose="020B0604030504040204" pitchFamily="34" charset="0"/>
              </a:rPr>
              <a:t>Sixth - Legal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43A905-1AA4-C316-FFA4-48597E58BE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4796" y="2505276"/>
            <a:ext cx="3660748" cy="373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4797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B3983A4-D105-7FD3-31CD-88CD20BDEF66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 Security Council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A752CD5-206C-2EEA-4EA3-238FA39FF220}"/>
              </a:ext>
            </a:extLst>
          </p:cNvPr>
          <p:cNvSpPr txBox="1"/>
          <p:nvPr/>
        </p:nvSpPr>
        <p:spPr>
          <a:xfrm>
            <a:off x="1596000" y="1690062"/>
            <a:ext cx="9000000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Primarily responsible for maintaining international peace and security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Has power to investigate threats and take appropriate measures</a:t>
            </a: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C1065A0-6284-5D16-91E1-0F79342798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28761" y="3556453"/>
            <a:ext cx="9134475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8662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7433780-6EEB-A807-FAE9-6DBDE6AFBCE5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 Secretariat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042872D-A1C0-C845-B69B-68C99C428B1A}"/>
              </a:ext>
            </a:extLst>
          </p:cNvPr>
          <p:cNvSpPr txBox="1"/>
          <p:nvPr/>
        </p:nvSpPr>
        <p:spPr>
          <a:xfrm>
            <a:off x="1596000" y="1690062"/>
            <a:ext cx="9000000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The Secretariat is led by the Secretary-General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The Secretary-General is the chief administrative officer of the organization</a:t>
            </a:r>
            <a:endParaRPr lang="en-GB" sz="2000" dirty="0">
              <a:latin typeface="Verdana"/>
              <a:ea typeface="Verdana"/>
            </a:endParaRPr>
          </a:p>
        </p:txBody>
      </p:sp>
      <p:pic>
        <p:nvPicPr>
          <p:cNvPr id="1026" name="Picture 2" descr="Secretariat | United Nations">
            <a:extLst>
              <a:ext uri="{FF2B5EF4-FFF2-40B4-BE49-F238E27FC236}">
                <a16:creationId xmlns:a16="http://schemas.microsoft.com/office/drawing/2014/main" id="{13AD833C-A619-372E-9739-6D8ECBABFC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999" y="3429000"/>
            <a:ext cx="4320000" cy="287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2512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F1AC48C-B26C-99F0-B3AD-98B0E7B153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156828"/>
              </p:ext>
            </p:extLst>
          </p:nvPr>
        </p:nvGraphicFramePr>
        <p:xfrm>
          <a:off x="1595999" y="1402080"/>
          <a:ext cx="9000000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0">
                  <a:extLst>
                    <a:ext uri="{9D8B030D-6E8A-4147-A177-3AD203B41FA5}">
                      <a16:colId xmlns:a16="http://schemas.microsoft.com/office/drawing/2014/main" val="2551486008"/>
                    </a:ext>
                  </a:extLst>
                </a:gridCol>
              </a:tblGrid>
              <a:tr h="1080000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Department of Peace Operations (DPO)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</a:t>
                      </a:r>
                    </a:p>
                    <a:p>
                      <a:pPr marL="34290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Provides political and executive direction to UN peacekeeping operations around the world. </a:t>
                      </a:r>
                    </a:p>
                    <a:p>
                      <a:pPr mar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0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Department of Operational Support (DOS)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</a:t>
                      </a:r>
                    </a:p>
                    <a:p>
                      <a:pPr marL="342900" indent="-3429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Provides operational support to all peacekeeping operations and UN Secretariat entities, including advisory, operational and transactional support services and, where needed, exercises delegated authority on behalf of clients.</a:t>
                      </a:r>
                    </a:p>
                    <a:p>
                      <a:pPr mar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n-US" sz="20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Department of Peacebuilding and Political Affairs (DPPA)</a:t>
                      </a:r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Provides conflict prevention and mediation support around the world and specific direction to special political missions. </a:t>
                      </a:r>
                      <a:endParaRPr lang="en-GB" sz="10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080703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24A9191-C8AD-0047-3511-4DC3A64364F5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Secretariat Departments involved in UN Peacekeeping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3072218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8F314153-5273-B263-87D4-BC100DAE9C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64282" y="4801544"/>
            <a:ext cx="4663433" cy="1031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9721829-F10E-7CB1-B243-1D7D1E6AF1F0}"/>
              </a:ext>
            </a:extLst>
          </p:cNvPr>
          <p:cNvSpPr txBox="1"/>
          <p:nvPr/>
        </p:nvSpPr>
        <p:spPr>
          <a:xfrm>
            <a:off x="1598645" y="1438354"/>
            <a:ext cx="9000000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Provides political guidance and executive direction to UN Peacekeeping operations around the world.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Maintains contact with the Security Council, troop and financial contributors and parties to the conflict in the implementation of Security Council mandates.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Serves as focal point between the Secretariat and Member States on UN Peacekeeping operations.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050DB1-37E2-86BF-9795-787BBBE3639D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The Department of Peace Operations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1229026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EPARTMENT OF OPERATIONAL SUPPORT">
            <a:extLst>
              <a:ext uri="{FF2B5EF4-FFF2-40B4-BE49-F238E27FC236}">
                <a16:creationId xmlns:a16="http://schemas.microsoft.com/office/drawing/2014/main" id="{9049B53A-25B0-6BC0-56CF-B67D97B77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9997" y="3618635"/>
            <a:ext cx="3216091" cy="1801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Gallery">
            <a:extLst>
              <a:ext uri="{FF2B5EF4-FFF2-40B4-BE49-F238E27FC236}">
                <a16:creationId xmlns:a16="http://schemas.microsoft.com/office/drawing/2014/main" id="{A3DB15FA-2EA6-3DB2-A7BA-A2AA132CF4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8460" y="3099992"/>
            <a:ext cx="4093542" cy="283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42B80F2-7465-E7FE-0315-945352A5E225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The Department of Operational Support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9A8AB2-D8E2-8D6B-BCA1-6BD32F4BE103}"/>
              </a:ext>
            </a:extLst>
          </p:cNvPr>
          <p:cNvSpPr txBox="1"/>
          <p:nvPr/>
        </p:nvSpPr>
        <p:spPr>
          <a:xfrm>
            <a:off x="1598645" y="1438354"/>
            <a:ext cx="9000000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Delivers operational support to UN field missions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Delivers support in finance, personnel, administration, information and communications technology and logistics</a:t>
            </a: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41578690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42B80F2-7465-E7FE-0315-945352A5E225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The Department of Political and Peacebuilding Affairs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9A8AB2-D8E2-8D6B-BCA1-6BD32F4BE103}"/>
              </a:ext>
            </a:extLst>
          </p:cNvPr>
          <p:cNvSpPr txBox="1"/>
          <p:nvPr/>
        </p:nvSpPr>
        <p:spPr>
          <a:xfrm>
            <a:off x="1598645" y="1438354"/>
            <a:ext cx="9000000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marR="45720" lvl="0" indent="-285750">
              <a:buFont typeface="Arial" panose="020B0604020202020204" pitchFamily="34" charset="0"/>
              <a:buChar char="•"/>
              <a:tabLst>
                <a:tab pos="520700" algn="l"/>
              </a:tabLst>
            </a:pPr>
            <a:r>
              <a:rPr lang="en-GB" sz="2000" i="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Times New Roman"/>
              </a:rPr>
              <a:t>Central role in UN efforts to prevent and resolve deadly conflict around the world</a:t>
            </a:r>
          </a:p>
          <a:p>
            <a:pPr marL="285750" marR="45720" lvl="0" indent="-285750">
              <a:buFont typeface="Arial" panose="020B0604020202020204" pitchFamily="34" charset="0"/>
              <a:buChar char="•"/>
              <a:tabLst>
                <a:tab pos="520700" algn="l"/>
              </a:tabLst>
            </a:pPr>
            <a:endParaRPr lang="en-GB" sz="2000" i="1" dirty="0">
              <a:solidFill>
                <a:srgbClr val="006633"/>
              </a:solidFill>
              <a:effectLst/>
              <a:latin typeface="Verdana"/>
              <a:ea typeface="Times New Roman" panose="02020603050405020304" pitchFamily="18" charset="0"/>
              <a:cs typeface="Times New Roman"/>
            </a:endParaRPr>
          </a:p>
          <a:p>
            <a:pPr marL="285750" marR="45720" lvl="0" indent="-285750">
              <a:buFont typeface="Arial" panose="020B0604020202020204" pitchFamily="34" charset="0"/>
              <a:buChar char="•"/>
              <a:tabLst>
                <a:tab pos="520700" algn="l"/>
              </a:tabLst>
            </a:pPr>
            <a:r>
              <a:rPr lang="en-GB" sz="2000" i="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Times New Roman"/>
              </a:rPr>
              <a:t>Provides direction to SPMs</a:t>
            </a:r>
          </a:p>
          <a:p>
            <a:pPr marL="285750" marR="45720" lvl="0" indent="-285750">
              <a:buFont typeface="Arial" panose="020B0604020202020204" pitchFamily="34" charset="0"/>
              <a:buChar char="•"/>
              <a:tabLst>
                <a:tab pos="520700" algn="l"/>
              </a:tabLst>
            </a:pPr>
            <a:endParaRPr lang="en-GB" sz="2000" i="1" dirty="0">
              <a:solidFill>
                <a:srgbClr val="006633"/>
              </a:solidFill>
              <a:effectLst/>
              <a:latin typeface="Verdana"/>
              <a:ea typeface="Times New Roman" panose="02020603050405020304" pitchFamily="18" charset="0"/>
              <a:cs typeface="Times New Roman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effectLst/>
                <a:latin typeface="Verdana"/>
                <a:ea typeface="Calibri" panose="020F0502020204030204" pitchFamily="34" charset="0"/>
                <a:cs typeface="Arial"/>
              </a:rPr>
              <a:t>Monitors and </a:t>
            </a:r>
            <a:r>
              <a:rPr lang="en-US" sz="2000" dirty="0">
                <a:solidFill>
                  <a:srgbClr val="000000"/>
                </a:solidFill>
                <a:latin typeface="Verdana"/>
                <a:ea typeface="Calibri" panose="020F0502020204030204" pitchFamily="34" charset="0"/>
                <a:cs typeface="Arial"/>
              </a:rPr>
              <a:t>assesses</a:t>
            </a:r>
            <a:r>
              <a:rPr lang="en-US" sz="2000" dirty="0">
                <a:solidFill>
                  <a:srgbClr val="000000"/>
                </a:solidFill>
                <a:effectLst/>
                <a:latin typeface="Verdana"/>
                <a:ea typeface="Calibri" panose="020F0502020204030204" pitchFamily="34" charset="0"/>
                <a:cs typeface="Arial"/>
              </a:rPr>
              <a:t> global political developments with aim of conflict prevention</a:t>
            </a:r>
            <a:endParaRPr lang="en-GB" sz="2400" dirty="0">
              <a:latin typeface="Calibri"/>
              <a:ea typeface="Verdana" panose="020B0604030504040204" pitchFamily="34" charset="0"/>
              <a:cs typeface="Arial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7A1CA9B-7DF6-943A-A065-D4CC18147F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161" y="4342106"/>
            <a:ext cx="3711677" cy="1308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13893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63C2CD-1A0B-0224-F477-C7C4D4A231F5}"/>
              </a:ext>
            </a:extLst>
          </p:cNvPr>
          <p:cNvSpPr txBox="1"/>
          <p:nvPr/>
        </p:nvSpPr>
        <p:spPr>
          <a:xfrm>
            <a:off x="1524000" y="2967334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5977013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4351664-8949-C330-B853-3045A073EA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3964" y="1556674"/>
            <a:ext cx="6804072" cy="44497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C16FD22-BD21-4BA3-4378-7DFC39493E5C}"/>
              </a:ext>
            </a:extLst>
          </p:cNvPr>
          <p:cNvSpPr txBox="1"/>
          <p:nvPr/>
        </p:nvSpPr>
        <p:spPr>
          <a:xfrm>
            <a:off x="833209" y="637013"/>
            <a:ext cx="9792337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 Learning Activity 1.1.2: Consequences of Violent Conflict 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5197612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3EDD43-A2CC-1BF3-AF41-949A62FB720C}"/>
              </a:ext>
            </a:extLst>
          </p:cNvPr>
          <p:cNvSpPr txBox="1"/>
          <p:nvPr/>
        </p:nvSpPr>
        <p:spPr>
          <a:xfrm>
            <a:off x="1839623" y="708900"/>
            <a:ext cx="851275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1.1.2: Consequences of Violent Conflict 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CFF0D8-F219-4163-5EEB-209CF66ECA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5826" y="1347135"/>
            <a:ext cx="6560346" cy="490359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CD7DA5-DD90-3B0D-F1B4-009D43FA3EB0}"/>
              </a:ext>
            </a:extLst>
          </p:cNvPr>
          <p:cNvSpPr txBox="1"/>
          <p:nvPr/>
        </p:nvSpPr>
        <p:spPr>
          <a:xfrm>
            <a:off x="838200" y="3435240"/>
            <a:ext cx="1657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latin typeface="Verdana" panose="020B0604030504040204" pitchFamily="34" charset="0"/>
                <a:ea typeface="Verdana" panose="020B0604030504040204" pitchFamily="34" charset="0"/>
              </a:rPr>
              <a:t>Face obscured to protect the identity of children</a:t>
            </a:r>
            <a:endParaRPr lang="en-GB" sz="1200" i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GB" sz="1200" b="1" i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362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ED3D1FF-C529-B798-DD85-51388CC38D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903404"/>
              </p:ext>
            </p:extLst>
          </p:nvPr>
        </p:nvGraphicFramePr>
        <p:xfrm>
          <a:off x="1596000" y="1478280"/>
          <a:ext cx="8999999" cy="3901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Aim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To introduce essential information about the United Nations (UN) and UN Peacekeeping</a:t>
                      </a:r>
                      <a:endParaRPr lang="en-GB" sz="2000" dirty="0">
                        <a:latin typeface="Verdana"/>
                        <a:ea typeface="Verdana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20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Relevance</a:t>
                      </a:r>
                      <a:endParaRPr lang="en-US" sz="20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342900" indent="-34290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As a UN peacekeeper, you represent the UN where you are being deployed</a:t>
                      </a:r>
                      <a:endParaRPr lang="en-US" sz="20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342900" indent="-34290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Your tasks reflect important and complex decisions made at UNHQ and you need to understand how those decisions are made and what guides them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01277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16DDECB-7E61-AF43-67BD-A258FCC177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00299" y="1647517"/>
            <a:ext cx="7391400" cy="4191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246D34-6E4D-B793-BFE0-B5996BA09470}"/>
              </a:ext>
            </a:extLst>
          </p:cNvPr>
          <p:cNvSpPr txBox="1"/>
          <p:nvPr/>
        </p:nvSpPr>
        <p:spPr>
          <a:xfrm>
            <a:off x="1839623" y="708900"/>
            <a:ext cx="851275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1.1.2: Consequences of Violent Conflict 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9103494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96A5A36-1092-6464-B80C-BFEED8FF58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9924" y="1701345"/>
            <a:ext cx="5772150" cy="4343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A9F8EF2-8378-B931-182F-12D5E74B733E}"/>
              </a:ext>
            </a:extLst>
          </p:cNvPr>
          <p:cNvSpPr txBox="1"/>
          <p:nvPr/>
        </p:nvSpPr>
        <p:spPr>
          <a:xfrm>
            <a:off x="1839623" y="708900"/>
            <a:ext cx="851275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1.1.2: Consequences of Violent Conflict 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3586651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2BCF493-C97C-4FEF-0D5D-3108A9ABEE28}"/>
              </a:ext>
            </a:extLst>
          </p:cNvPr>
          <p:cNvSpPr txBox="1"/>
          <p:nvPr/>
        </p:nvSpPr>
        <p:spPr>
          <a:xfrm>
            <a:off x="1839623" y="708900"/>
            <a:ext cx="851275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1.1.2: Consequences of Violent Conflict 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EFBD840-0F90-5832-EDC1-C4B96F4B02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3192" y="1373231"/>
            <a:ext cx="6805613" cy="477586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C10AF07-00A9-6FC9-CD0F-A8632A11F851}"/>
              </a:ext>
            </a:extLst>
          </p:cNvPr>
          <p:cNvSpPr txBox="1"/>
          <p:nvPr/>
        </p:nvSpPr>
        <p:spPr>
          <a:xfrm>
            <a:off x="838200" y="3435240"/>
            <a:ext cx="1657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latin typeface="Verdana" panose="020B0604030504040204" pitchFamily="34" charset="0"/>
                <a:ea typeface="Verdana" panose="020B0604030504040204" pitchFamily="34" charset="0"/>
              </a:rPr>
              <a:t>Face obscured to protect the identity of children</a:t>
            </a:r>
            <a:endParaRPr lang="en-GB" sz="1200" i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GB" sz="1200" b="1" i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01644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DE780F-3689-8B81-4EC1-D2BDAA04AA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43199" y="1731362"/>
            <a:ext cx="6705600" cy="4191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467FEF-F6CA-70A4-C1D9-E0F1BD341B73}"/>
              </a:ext>
            </a:extLst>
          </p:cNvPr>
          <p:cNvSpPr txBox="1"/>
          <p:nvPr/>
        </p:nvSpPr>
        <p:spPr>
          <a:xfrm>
            <a:off x="1839623" y="708900"/>
            <a:ext cx="851275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1.1.2: Consequences of Violent Conflict 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41483256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9C0E14F-3B97-8F6E-F91E-1D65020752DA}"/>
              </a:ext>
            </a:extLst>
          </p:cNvPr>
          <p:cNvSpPr txBox="1"/>
          <p:nvPr/>
        </p:nvSpPr>
        <p:spPr>
          <a:xfrm>
            <a:off x="1839623" y="708900"/>
            <a:ext cx="851275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1.1.2: Consequences of Violent Conflict 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E36A8C-4B00-2B6E-ABD9-34A5175129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1309687"/>
            <a:ext cx="5791200" cy="5000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340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7BD1DF-404C-0ECF-4AF1-24AD878FE3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7943" y="1435929"/>
            <a:ext cx="6996113" cy="47131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BBC1FA-CED7-931E-4510-B333499C5EE9}"/>
              </a:ext>
            </a:extLst>
          </p:cNvPr>
          <p:cNvSpPr txBox="1"/>
          <p:nvPr/>
        </p:nvSpPr>
        <p:spPr>
          <a:xfrm>
            <a:off x="1839623" y="708900"/>
            <a:ext cx="851275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1.1.2: Consequences of Violent Conflict 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7242719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AEF6E32-3292-E5FF-402C-5B49BAD14A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52571" y="1548153"/>
            <a:ext cx="6686856" cy="444392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346A55D-DA66-E430-D0A0-2DAF7BB60599}"/>
              </a:ext>
            </a:extLst>
          </p:cNvPr>
          <p:cNvSpPr txBox="1"/>
          <p:nvPr/>
        </p:nvSpPr>
        <p:spPr>
          <a:xfrm>
            <a:off x="1839623" y="708900"/>
            <a:ext cx="851275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1.1.2: Consequences of Violent Conflict 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611775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1406B36-362A-7DA2-BFA0-9DE8FA7C37D4}"/>
              </a:ext>
            </a:extLst>
          </p:cNvPr>
          <p:cNvSpPr txBox="1"/>
          <p:nvPr/>
        </p:nvSpPr>
        <p:spPr>
          <a:xfrm>
            <a:off x="1839623" y="708900"/>
            <a:ext cx="851275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1.1.2: Consequences of Violent Conflict 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E2CAFC-A65B-ED79-5E6C-A54148F6B0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8961" y="1454284"/>
            <a:ext cx="5934075" cy="479290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0CDF181-23CA-6EEE-010B-8A9C91E6E370}"/>
              </a:ext>
            </a:extLst>
          </p:cNvPr>
          <p:cNvSpPr txBox="1"/>
          <p:nvPr/>
        </p:nvSpPr>
        <p:spPr>
          <a:xfrm>
            <a:off x="838200" y="3435240"/>
            <a:ext cx="1657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latin typeface="Verdana" panose="020B0604030504040204" pitchFamily="34" charset="0"/>
                <a:ea typeface="Verdana" panose="020B0604030504040204" pitchFamily="34" charset="0"/>
              </a:rPr>
              <a:t>Face obscured to protect the identity of children</a:t>
            </a:r>
            <a:endParaRPr lang="en-GB" sz="1200" i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GB" sz="1200" b="1" i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71368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10D76DC-4E75-1415-3236-FD33960BA9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05124" y="1475416"/>
            <a:ext cx="6381750" cy="476445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96A1152-F79B-E535-CCE2-C98DC1859238}"/>
              </a:ext>
            </a:extLst>
          </p:cNvPr>
          <p:cNvSpPr txBox="1"/>
          <p:nvPr/>
        </p:nvSpPr>
        <p:spPr>
          <a:xfrm>
            <a:off x="1839623" y="708900"/>
            <a:ext cx="851275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1.1.2: Consequences of Violent Conflict 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8817729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7A3EEDA-2848-E5AA-FE01-204FBD4DE578}"/>
              </a:ext>
            </a:extLst>
          </p:cNvPr>
          <p:cNvSpPr txBox="1"/>
          <p:nvPr/>
        </p:nvSpPr>
        <p:spPr>
          <a:xfrm>
            <a:off x="1839623" y="708900"/>
            <a:ext cx="851275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1.1.2: Consequences of Violent Conflict 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8332779-AC84-2ADA-CA68-2A3834CB0F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39469" y="1446492"/>
            <a:ext cx="6913060" cy="4767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838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885CA07-3173-9680-EFCD-09F813DA80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845634"/>
              </p:ext>
            </p:extLst>
          </p:nvPr>
        </p:nvGraphicFramePr>
        <p:xfrm>
          <a:off x="1596000" y="1508760"/>
          <a:ext cx="8999999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Learning Outcomes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1112520">
                <a:tc>
                  <a:txBody>
                    <a:bodyPr/>
                    <a:lstStyle/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i="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Describe the impacts of violent conflict on populations.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i="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List the four main purposes of the Charter of the United Nations and explain its role as a cornerstone of international laws. 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i="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Explain the importance of the UN principles of impartiality and universality. </a:t>
                      </a:r>
                    </a:p>
                    <a:p>
                      <a:pPr marL="45720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Explain the UN’s basic structure, including the primary organs involved in peacekeeping and the Secretariat's most relevant departments.</a:t>
                      </a:r>
                      <a:endParaRPr lang="en-GB" sz="2400" b="1" dirty="0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16423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751E46-9B7D-F701-76DA-18B13BBE14E0}"/>
              </a:ext>
            </a:extLst>
          </p:cNvPr>
          <p:cNvSpPr txBox="1"/>
          <p:nvPr/>
        </p:nvSpPr>
        <p:spPr>
          <a:xfrm>
            <a:off x="838200" y="3435240"/>
            <a:ext cx="1657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latin typeface="Verdana" panose="020B0604030504040204" pitchFamily="34" charset="0"/>
                <a:ea typeface="Verdana" panose="020B0604030504040204" pitchFamily="34" charset="0"/>
              </a:rPr>
              <a:t>Face obscured to protect the identity of children</a:t>
            </a:r>
            <a:endParaRPr lang="en-GB" sz="1200" i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GB" sz="1200" b="1" i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B157A3-EEE9-9D53-C5FD-EB254945BEB7}"/>
              </a:ext>
            </a:extLst>
          </p:cNvPr>
          <p:cNvSpPr txBox="1"/>
          <p:nvPr/>
        </p:nvSpPr>
        <p:spPr>
          <a:xfrm>
            <a:off x="1839623" y="708900"/>
            <a:ext cx="851275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1.1.2: Consequences of Violent Conflict 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1D7674A-6D98-AF96-8100-E5EE57ED31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6142" y="1501846"/>
            <a:ext cx="5319713" cy="4697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252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2520516-003C-B7ED-28FB-A51996EA4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804746"/>
              </p:ext>
            </p:extLst>
          </p:nvPr>
        </p:nvGraphicFramePr>
        <p:xfrm>
          <a:off x="1524000" y="2079000"/>
          <a:ext cx="9144000" cy="270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51355">
                  <a:extLst>
                    <a:ext uri="{9D8B030D-6E8A-4147-A177-3AD203B41FA5}">
                      <a16:colId xmlns:a16="http://schemas.microsoft.com/office/drawing/2014/main" val="2117369804"/>
                    </a:ext>
                  </a:extLst>
                </a:gridCol>
                <a:gridCol w="6992645">
                  <a:extLst>
                    <a:ext uri="{9D8B030D-6E8A-4147-A177-3AD203B41FA5}">
                      <a16:colId xmlns:a16="http://schemas.microsoft.com/office/drawing/2014/main" val="2504447503"/>
                    </a:ext>
                  </a:extLst>
                </a:gridCol>
              </a:tblGrid>
              <a:tr h="90000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solidFill>
                            <a:srgbClr val="0556A6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Required Learning Activity 1.1.1: UN Video – UN Peacekeeping </a:t>
                      </a:r>
                      <a:endParaRPr lang="en-US" sz="2000" dirty="0">
                        <a:solidFill>
                          <a:srgbClr val="0556A6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5574739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solidFill>
                            <a:srgbClr val="0556A6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Purpose:</a:t>
                      </a:r>
                      <a:endParaRPr lang="en-US" sz="2000" dirty="0">
                        <a:solidFill>
                          <a:srgbClr val="0556A6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To introduce the UN and UN peacekeeping</a:t>
                      </a:r>
                      <a:endParaRPr lang="en-US" sz="2000" dirty="0">
                        <a:effectLst/>
                        <a:latin typeface="Verdana"/>
                        <a:ea typeface="Verdan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996522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556A6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Arial"/>
                        </a:rPr>
                        <a:t>Time: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b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Arial"/>
                        </a:rPr>
                        <a:t>10 minutes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3279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835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C16FD22-BD21-4BA3-4378-7DFC39493E5C}"/>
              </a:ext>
            </a:extLst>
          </p:cNvPr>
          <p:cNvSpPr txBox="1"/>
          <p:nvPr/>
        </p:nvSpPr>
        <p:spPr>
          <a:xfrm>
            <a:off x="1199831" y="610380"/>
            <a:ext cx="9792337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 Required Learning Activity 1.1.1: UN Video - UN Peacekeeping</a:t>
            </a:r>
            <a:endParaRPr lang="en-GB" sz="2000" i="1" dirty="0">
              <a:latin typeface="Verdana"/>
              <a:ea typeface="Verdana"/>
            </a:endParaRPr>
          </a:p>
        </p:txBody>
      </p:sp>
      <p:pic>
        <p:nvPicPr>
          <p:cNvPr id="2" name="UN Peacekeeping_ A commitment to peace">
            <a:hlinkClick r:id="" action="ppaction://media"/>
            <a:extLst>
              <a:ext uri="{FF2B5EF4-FFF2-40B4-BE49-F238E27FC236}">
                <a16:creationId xmlns:a16="http://schemas.microsoft.com/office/drawing/2014/main" id="{3F2E5C84-11C3-899C-0DAB-77BE28B35654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2741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52599" y="1285767"/>
            <a:ext cx="86868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8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7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9394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harter of the United Nations and Statute of the International Court of  Justice | United Nations iLibrary">
            <a:extLst>
              <a:ext uri="{FF2B5EF4-FFF2-40B4-BE49-F238E27FC236}">
                <a16:creationId xmlns:a16="http://schemas.microsoft.com/office/drawing/2014/main" id="{6C2666C1-09F0-D04E-9762-AB83049E95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4526" y="3977986"/>
            <a:ext cx="1756414" cy="2304000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1B9A22-36C4-A898-3532-186A1E4AE48C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 dirty="0">
                <a:solidFill>
                  <a:srgbClr val="0055A5"/>
                </a:solidFill>
                <a:latin typeface="Verdana"/>
                <a:ea typeface="Verdana"/>
              </a:rPr>
              <a:t>The UN Charter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C08CCF-873D-AADB-C6F4-0F275DABC459}"/>
              </a:ext>
            </a:extLst>
          </p:cNvPr>
          <p:cNvSpPr txBox="1"/>
          <p:nvPr/>
        </p:nvSpPr>
        <p:spPr>
          <a:xfrm>
            <a:off x="1598644" y="1438354"/>
            <a:ext cx="9000000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Founding document, signed in 1945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Defines main purposes and principles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“Maintain international peace and security” – a main purpose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Emphasizes the promotion and protection of human rights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Created the main parts of the UN, called principal organs</a:t>
            </a:r>
          </a:p>
        </p:txBody>
      </p:sp>
      <p:pic>
        <p:nvPicPr>
          <p:cNvPr id="2" name="Picture 2" descr="The Charter of the United Nations turns 75 (June 23) - U.S. Embassy in  Georgia">
            <a:extLst>
              <a:ext uri="{FF2B5EF4-FFF2-40B4-BE49-F238E27FC236}">
                <a16:creationId xmlns:a16="http://schemas.microsoft.com/office/drawing/2014/main" id="{077342E6-2FA9-A365-5215-3C0057FBEA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598" y="3976367"/>
            <a:ext cx="3600000" cy="2305619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44120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What to expect at the 2022 United Nations General Assembly : NPR">
            <a:extLst>
              <a:ext uri="{FF2B5EF4-FFF2-40B4-BE49-F238E27FC236}">
                <a16:creationId xmlns:a16="http://schemas.microsoft.com/office/drawing/2014/main" id="{0B16E547-37EB-81FE-BA0B-F1DA9F4233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3451" y="2234279"/>
            <a:ext cx="243225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The Most Powerful Body of the United Nations">
            <a:extLst>
              <a:ext uri="{FF2B5EF4-FFF2-40B4-BE49-F238E27FC236}">
                <a16:creationId xmlns:a16="http://schemas.microsoft.com/office/drawing/2014/main" id="{E5C9D12E-2261-C030-3ED0-C15530ED12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68841" y="2234279"/>
            <a:ext cx="243000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UN Secretariat Headquarters, New York | A view of the United… | Flickr">
            <a:extLst>
              <a:ext uri="{FF2B5EF4-FFF2-40B4-BE49-F238E27FC236}">
                <a16:creationId xmlns:a16="http://schemas.microsoft.com/office/drawing/2014/main" id="{8D73E2BF-B560-88BC-F5D6-E638AD3815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3521" y="4639419"/>
            <a:ext cx="2428814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International courts Archives - United Nations and the Rule of Law">
            <a:extLst>
              <a:ext uri="{FF2B5EF4-FFF2-40B4-BE49-F238E27FC236}">
                <a16:creationId xmlns:a16="http://schemas.microsoft.com/office/drawing/2014/main" id="{A67F696D-2D44-7234-AE0D-D35835E538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3576" y="4639419"/>
            <a:ext cx="2149875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Trusteeship Council | United Nations">
            <a:extLst>
              <a:ext uri="{FF2B5EF4-FFF2-40B4-BE49-F238E27FC236}">
                <a16:creationId xmlns:a16="http://schemas.microsoft.com/office/drawing/2014/main" id="{F8F4464D-B9B5-2E24-A3F9-A8D18B723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95701" y="4639419"/>
            <a:ext cx="216000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ECOSOC | United Nations">
            <a:extLst>
              <a:ext uri="{FF2B5EF4-FFF2-40B4-BE49-F238E27FC236}">
                <a16:creationId xmlns:a16="http://schemas.microsoft.com/office/drawing/2014/main" id="{378CE468-3805-6E57-A21A-3F076B015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4460" y="4639419"/>
            <a:ext cx="216000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B9A1889-52AB-A41C-82F8-10E2595CCE45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 dirty="0">
                <a:solidFill>
                  <a:srgbClr val="0055A5"/>
                </a:solidFill>
                <a:latin typeface="Verdana"/>
                <a:ea typeface="Verdana"/>
              </a:rPr>
              <a:t>The Six Main Organs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C422F5-B475-F2CA-EB4A-1E45EEC4DE20}"/>
              </a:ext>
            </a:extLst>
          </p:cNvPr>
          <p:cNvSpPr txBox="1"/>
          <p:nvPr/>
        </p:nvSpPr>
        <p:spPr>
          <a:xfrm>
            <a:off x="1595999" y="1690062"/>
            <a:ext cx="4826034" cy="270843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General Assembly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Security Council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UN Secretariat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International Court of Justice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Economic and Social Council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Trusteeship Council</a:t>
            </a: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9619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CD5EA43B-9969-65AC-87C1-13708F00F8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5098" y="1753135"/>
            <a:ext cx="711334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3A30BE3-C062-5BBF-D19C-636EECD297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6130" y="1766004"/>
            <a:ext cx="1134699" cy="1440000"/>
          </a:xfrm>
          <a:prstGeom prst="rect">
            <a:avLst/>
          </a:prstGeom>
        </p:spPr>
      </p:pic>
      <p:pic>
        <p:nvPicPr>
          <p:cNvPr id="3080" name="Picture 8" descr="Food and Agriculture Organization - Wikipedia">
            <a:extLst>
              <a:ext uri="{FF2B5EF4-FFF2-40B4-BE49-F238E27FC236}">
                <a16:creationId xmlns:a16="http://schemas.microsoft.com/office/drawing/2014/main" id="{0F001808-0FCF-68DD-97EB-590258FA9A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865" y="1767338"/>
            <a:ext cx="1418666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International Labour Organization - Wikipedia">
            <a:extLst>
              <a:ext uri="{FF2B5EF4-FFF2-40B4-BE49-F238E27FC236}">
                <a16:creationId xmlns:a16="http://schemas.microsoft.com/office/drawing/2014/main" id="{44FB9A72-9357-926C-6204-02BBC77FD0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5963" y="1766004"/>
            <a:ext cx="821334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Smithsonian and UNESCO Link Up to Celebrate World Heritage Convention |  Smithsonian Institution">
            <a:extLst>
              <a:ext uri="{FF2B5EF4-FFF2-40B4-BE49-F238E27FC236}">
                <a16:creationId xmlns:a16="http://schemas.microsoft.com/office/drawing/2014/main" id="{332B603D-CC18-D6B0-FB9D-062F4B8FDE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61868" y="1766004"/>
            <a:ext cx="1896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United Nations Environment Programme - Wikipedia">
            <a:extLst>
              <a:ext uri="{FF2B5EF4-FFF2-40B4-BE49-F238E27FC236}">
                <a16:creationId xmlns:a16="http://schemas.microsoft.com/office/drawing/2014/main" id="{775C48A0-DDF7-73B8-B4A1-754EE8FCD9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1991" y="4028409"/>
            <a:ext cx="1225666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UNOPS | 2030 Agenda in Latin America and the Caribbean">
            <a:extLst>
              <a:ext uri="{FF2B5EF4-FFF2-40B4-BE49-F238E27FC236}">
                <a16:creationId xmlns:a16="http://schemas.microsoft.com/office/drawing/2014/main" id="{968FF201-A74B-83A5-A0DC-7A4B75A565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5129" y="4033174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OCHA | 2030 Agenda in Latin America and the Caribbean">
            <a:extLst>
              <a:ext uri="{FF2B5EF4-FFF2-40B4-BE49-F238E27FC236}">
                <a16:creationId xmlns:a16="http://schemas.microsoft.com/office/drawing/2014/main" id="{2B0FB20D-8F55-4A7A-8BEF-B8C05BBF62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6887" y="4028409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FBBB409-8DF2-1626-918D-D12FC864413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011264" y="1753135"/>
            <a:ext cx="1440000" cy="1440000"/>
          </a:xfrm>
          <a:prstGeom prst="rect">
            <a:avLst/>
          </a:prstGeom>
        </p:spPr>
      </p:pic>
      <p:pic>
        <p:nvPicPr>
          <p:cNvPr id="3094" name="Picture 22" descr="United Nations Office on Drugs and Crime | Land Portal">
            <a:extLst>
              <a:ext uri="{FF2B5EF4-FFF2-40B4-BE49-F238E27FC236}">
                <a16:creationId xmlns:a16="http://schemas.microsoft.com/office/drawing/2014/main" id="{102B7958-4CD0-BF25-A154-295924B5A0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1133" y="4023958"/>
            <a:ext cx="1675385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949A0B7-EE03-55D1-B096-887CF98FA40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8500" y="4036468"/>
            <a:ext cx="1655133" cy="1440000"/>
          </a:xfrm>
          <a:prstGeom prst="rect">
            <a:avLst/>
          </a:prstGeom>
        </p:spPr>
      </p:pic>
      <p:pic>
        <p:nvPicPr>
          <p:cNvPr id="3096" name="Picture 24" descr="World Food Programme (WFP) – Facts – 2020 - NobelPrize.org">
            <a:extLst>
              <a:ext uri="{FF2B5EF4-FFF2-40B4-BE49-F238E27FC236}">
                <a16:creationId xmlns:a16="http://schemas.microsoft.com/office/drawing/2014/main" id="{D631A8BD-BF3B-400F-8317-C3C8B3550C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58131" y="4033174"/>
            <a:ext cx="96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World Health Organization - United States Department of State">
            <a:extLst>
              <a:ext uri="{FF2B5EF4-FFF2-40B4-BE49-F238E27FC236}">
                <a16:creationId xmlns:a16="http://schemas.microsoft.com/office/drawing/2014/main" id="{71D06CD0-1C31-CE55-B81E-B29F5E06D1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22629" y="4020306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omestic violence widely accepted in local communities – UNICEF ...">
            <a:extLst>
              <a:ext uri="{FF2B5EF4-FFF2-40B4-BE49-F238E27FC236}">
                <a16:creationId xmlns:a16="http://schemas.microsoft.com/office/drawing/2014/main" id="{6567E4C8-0996-FD74-6362-96C7EFD081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4225" y="1588928"/>
            <a:ext cx="1768414" cy="1768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BD37CD-C502-1DA3-A779-40B2D8606F71}"/>
              </a:ext>
            </a:extLst>
          </p:cNvPr>
          <p:cNvSpPr txBox="1"/>
          <p:nvPr/>
        </p:nvSpPr>
        <p:spPr>
          <a:xfrm>
            <a:off x="837865" y="747000"/>
            <a:ext cx="10613399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 dirty="0">
                <a:solidFill>
                  <a:srgbClr val="0055A5"/>
                </a:solidFill>
                <a:latin typeface="Verdana"/>
                <a:ea typeface="Verdana"/>
              </a:rPr>
              <a:t>Examples of UN Specialized Agencies, Funds, and Programmes</a:t>
            </a:r>
          </a:p>
        </p:txBody>
      </p:sp>
    </p:spTree>
    <p:extLst>
      <p:ext uri="{BB962C8B-B14F-4D97-AF65-F5344CB8AC3E}">
        <p14:creationId xmlns:p14="http://schemas.microsoft.com/office/powerpoint/2010/main" val="867845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488D25-B37A-3D7E-C9F7-6580A1010FA3}"/>
              </a:ext>
            </a:extLst>
          </p:cNvPr>
          <p:cNvSpPr txBox="1"/>
          <p:nvPr/>
        </p:nvSpPr>
        <p:spPr>
          <a:xfrm>
            <a:off x="1187131" y="1890795"/>
            <a:ext cx="2765175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GB" sz="2000" b="1" dirty="0">
                <a:latin typeface="Verdana"/>
                <a:ea typeface="Verdana"/>
              </a:rPr>
              <a:t>The UN Secretariat</a:t>
            </a:r>
          </a:p>
        </p:txBody>
      </p:sp>
      <p:pic>
        <p:nvPicPr>
          <p:cNvPr id="4098" name="Picture 2" descr="AD Classics: United Nations / Wallace K. Harrison | ArchDaily">
            <a:extLst>
              <a:ext uri="{FF2B5EF4-FFF2-40B4-BE49-F238E27FC236}">
                <a16:creationId xmlns:a16="http://schemas.microsoft.com/office/drawing/2014/main" id="{D854F34F-00BA-2949-D595-BBBE9F3D7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89661" y="1429486"/>
            <a:ext cx="4012677" cy="5078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235C48-BC2E-C2E9-BFFA-85B6E46D212B}"/>
              </a:ext>
            </a:extLst>
          </p:cNvPr>
          <p:cNvSpPr txBox="1"/>
          <p:nvPr/>
        </p:nvSpPr>
        <p:spPr>
          <a:xfrm>
            <a:off x="8429208" y="3593688"/>
            <a:ext cx="3051794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GB" sz="2000" b="1" dirty="0">
                <a:latin typeface="Verdana"/>
                <a:ea typeface="Verdana"/>
              </a:rPr>
              <a:t>The General Assembly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0E681B8-DF8F-02DE-7EC6-A2654CC0BBF1}"/>
              </a:ext>
            </a:extLst>
          </p:cNvPr>
          <p:cNvCxnSpPr>
            <a:cxnSpLocks/>
          </p:cNvCxnSpPr>
          <p:nvPr/>
        </p:nvCxnSpPr>
        <p:spPr>
          <a:xfrm flipH="1">
            <a:off x="6457949" y="4302445"/>
            <a:ext cx="3800475" cy="0"/>
          </a:xfrm>
          <a:prstGeom prst="line">
            <a:avLst/>
          </a:prstGeom>
          <a:ln w="12700">
            <a:solidFill>
              <a:srgbClr val="055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CF3BE04-EFEA-7E79-02EC-0F481F472C11}"/>
              </a:ext>
            </a:extLst>
          </p:cNvPr>
          <p:cNvSpPr txBox="1"/>
          <p:nvPr/>
        </p:nvSpPr>
        <p:spPr>
          <a:xfrm>
            <a:off x="1187131" y="4103516"/>
            <a:ext cx="2846318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GB" sz="2000" b="1" dirty="0">
                <a:latin typeface="Verdana"/>
                <a:ea typeface="Verdana"/>
              </a:rPr>
              <a:t>The Security Council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404BED-D00A-2F85-081A-413DCFC3F963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 dirty="0">
                <a:solidFill>
                  <a:srgbClr val="0055A5"/>
                </a:solidFill>
                <a:latin typeface="Verdana"/>
                <a:ea typeface="Verdana"/>
              </a:rPr>
              <a:t>UN Principal Organs involved in UN Peacekeeping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C8A8A74-63A7-2199-FC36-5D94931E4794}"/>
              </a:ext>
            </a:extLst>
          </p:cNvPr>
          <p:cNvCxnSpPr>
            <a:cxnSpLocks/>
          </p:cNvCxnSpPr>
          <p:nvPr/>
        </p:nvCxnSpPr>
        <p:spPr>
          <a:xfrm flipH="1">
            <a:off x="1187131" y="2598681"/>
            <a:ext cx="3800475" cy="0"/>
          </a:xfrm>
          <a:prstGeom prst="line">
            <a:avLst/>
          </a:prstGeom>
          <a:ln w="12700">
            <a:solidFill>
              <a:srgbClr val="055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9D152F4-CF36-8AD5-9998-3328883F2DBD}"/>
              </a:ext>
            </a:extLst>
          </p:cNvPr>
          <p:cNvCxnSpPr>
            <a:cxnSpLocks/>
          </p:cNvCxnSpPr>
          <p:nvPr/>
        </p:nvCxnSpPr>
        <p:spPr>
          <a:xfrm flipH="1">
            <a:off x="1187131" y="4103518"/>
            <a:ext cx="3800475" cy="0"/>
          </a:xfrm>
          <a:prstGeom prst="line">
            <a:avLst/>
          </a:prstGeom>
          <a:ln w="12700">
            <a:solidFill>
              <a:srgbClr val="055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86056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943420-3cce-465e-a204-04bce5f1b343">
      <Terms xmlns="http://schemas.microsoft.com/office/infopath/2007/PartnerControls"/>
    </lcf76f155ced4ddcb4097134ff3c332f>
    <TaxCatchAll xmlns="2286246c-fc21-4ee8-a407-068ba74e6317" xsi:nil="true"/>
    <SharedWithUsers xmlns="2286246c-fc21-4ee8-a407-068ba74e6317">
      <UserInfo>
        <DisplayName/>
        <AccountId xsi:nil="true"/>
        <AccountType/>
      </UserInfo>
    </SharedWithUsers>
    <Number xmlns="28943420-3cce-465e-a204-04bce5f1b343">1</Number>
  </documentManagement>
</p:properties>
</file>

<file path=customXml/itemProps1.xml><?xml version="1.0" encoding="utf-8"?>
<ds:datastoreItem xmlns:ds="http://schemas.openxmlformats.org/officeDocument/2006/customXml" ds:itemID="{47F50AE2-9B10-4C15-807A-295077D5C7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943420-3cce-465e-a204-04bce5f1b343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0689EA7-CE69-4D4F-8F10-39209AC0F36C}">
  <ds:schemaRefs>
    <ds:schemaRef ds:uri="http://purl.org/dc/dcmitype/"/>
    <ds:schemaRef ds:uri="http://schemas.microsoft.com/office/2006/metadata/properties"/>
    <ds:schemaRef ds:uri="http://schemas.microsoft.com/office/2006/documentManagement/types"/>
    <ds:schemaRef ds:uri="28943420-3cce-465e-a204-04bce5f1b343"/>
    <ds:schemaRef ds:uri="2286246c-fc21-4ee8-a407-068ba74e6317"/>
    <ds:schemaRef ds:uri="http://www.w3.org/XML/1998/namespace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2344</TotalTime>
  <Words>710</Words>
  <Application>Microsoft Office PowerPoint</Application>
  <PresentationFormat>Widescreen</PresentationFormat>
  <Paragraphs>116</Paragraphs>
  <Slides>30</Slides>
  <Notes>19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Century Gothic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178</cp:revision>
  <dcterms:created xsi:type="dcterms:W3CDTF">2023-10-04T18:52:03Z</dcterms:created>
  <dcterms:modified xsi:type="dcterms:W3CDTF">2025-07-01T18:34:19Z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mplianceAssetId">
    <vt:lpwstr/>
  </property>
  <property fmtid="{D5CDD505-2E9C-101B-9397-08002B2CF9AE}" pid="4" name="TriggerFlowInfo">
    <vt:lpwstr/>
  </property>
  <property fmtid="{D5CDD505-2E9C-101B-9397-08002B2CF9AE}" pid="5" name="TemplateUrl">
    <vt:lpwstr/>
  </property>
  <property fmtid="{D5CDD505-2E9C-101B-9397-08002B2CF9AE}" pid="6" name="_ExtendedDescription">
    <vt:lpwstr/>
  </property>
  <property fmtid="{D5CDD505-2E9C-101B-9397-08002B2CF9AE}" pid="7" name="xd_Signature">
    <vt:lpwstr/>
  </property>
  <property fmtid="{D5CDD505-2E9C-101B-9397-08002B2CF9AE}" pid="8" name="xd_ProgID">
    <vt:lpwstr/>
  </property>
  <property fmtid="{D5CDD505-2E9C-101B-9397-08002B2CF9AE}" pid="9" name="ContentTypeId">
    <vt:lpwstr>0x01010041D2DC2D6430F2469C3E1B5E84F7B187</vt:lpwstr>
  </property>
  <property fmtid="{D5CDD505-2E9C-101B-9397-08002B2CF9AE}" pid="10" name="Order">
    <vt:lpwstr>50229400.0000000</vt:lpwstr>
  </property>
</Properties>
</file>